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04dfe8aea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04dfe8aea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04dfe8aea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04dfe8aea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04dfe8aea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04dfe8aea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04dfe8aea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04dfe8aea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04dfe8ae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04dfe8ae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04dfe8aea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04dfe8aea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04dfe8aea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04dfe8aea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04dfe8aea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04dfe8aea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04dfe8aea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04dfe8aea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04dfe8aea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04dfe8aea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04dfe8aea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04dfe8aea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04dfe8aea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04dfe8aea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04dfe8aea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04dfe8aea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Hiszpania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519675"/>
            <a:ext cx="2739900" cy="220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9303" y="140000"/>
            <a:ext cx="2580597" cy="237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700"/>
              <a:t>W Hiszpanii znajduje się więcej barów, restauracji i klubów niż w jakimkolwiek innym europejskim kraju. Na jedną osobę przypada ich… 129.</a:t>
            </a:r>
            <a:endParaRPr sz="1700"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575" y="1320238"/>
            <a:ext cx="403860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900"/>
              <a:t>Z Hiszpanii pochodzą kultowe lizaki chupa chups. Istnieją już od ponad 56 lat.</a:t>
            </a:r>
            <a:endParaRPr sz="1900"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42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800"/>
              <a:t>La Tomatina to hiszpańska bitwa na pomidory. Odbywa się każdego roku w ostatnią środę sierpnia.</a:t>
            </a:r>
            <a:endParaRPr sz="1800"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925" y="1077525"/>
            <a:ext cx="5719500" cy="298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621850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/>
              <a:t>Prezentację o Hiszpanii przygotowała Olga Suska w ramach projektu “Klucze do przyszłości uczniów Sadzewiczowej” Geo Lab Laboratorium Geograficzne</a:t>
            </a:r>
            <a:endParaRPr sz="1800"/>
          </a:p>
        </p:txBody>
      </p:sp>
      <p:sp>
        <p:nvSpPr>
          <p:cNvPr id="150" name="Google Shape;150;p2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225225"/>
            <a:ext cx="4717976" cy="31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990" y="0"/>
            <a:ext cx="740402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399400"/>
            <a:ext cx="3233100" cy="31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Powierzchnia całkowita: 505 990 km²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Stolica: Madryt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Język urzędowy: hiszpański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Waluta: Euro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Liczba ludności: 47,35 mln</a:t>
            </a:r>
            <a:endParaRPr sz="16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825" y="719550"/>
            <a:ext cx="5294400" cy="3704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Ustrój: Monarchia Konstytucyjna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Premier: Pedro Sánchez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Konstytucja: Konstytucja Hiszpanii</a:t>
            </a:r>
            <a:endParaRPr sz="16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700" y="664325"/>
            <a:ext cx="5719501" cy="381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Ciekawostki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3966075" y="4028050"/>
            <a:ext cx="48663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400"/>
              <a:t>A czy wiedziałeś, że…</a:t>
            </a:r>
            <a:endParaRPr sz="24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00150"/>
            <a:ext cx="9144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800"/>
              <a:t>Nazwa kraju </a:t>
            </a:r>
            <a:r>
              <a:rPr i="1" lang="pl" sz="1800"/>
              <a:t>Hiszpania</a:t>
            </a:r>
            <a:r>
              <a:rPr lang="pl" sz="1800"/>
              <a:t> wywodzi się od słowa </a:t>
            </a:r>
            <a:r>
              <a:rPr i="1" lang="pl" sz="1800"/>
              <a:t>Ispania</a:t>
            </a:r>
            <a:r>
              <a:rPr lang="pl" sz="1800"/>
              <a:t>, które oznacza </a:t>
            </a:r>
            <a:r>
              <a:rPr i="1" lang="pl" sz="1800"/>
              <a:t>Ziemię Królików</a:t>
            </a:r>
            <a:r>
              <a:rPr lang="pl" sz="1800"/>
              <a:t>.</a:t>
            </a:r>
            <a:endParaRPr sz="18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666000"/>
            <a:ext cx="5719501" cy="3811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000"/>
              <a:t>Język hiszpański wymieniany jest w pierwszej piątce najczęściej używanych języków na świecie.</a:t>
            </a:r>
            <a:endParaRPr sz="20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950" y="708288"/>
            <a:ext cx="4969225" cy="37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800"/>
              <a:t>Pełne imię i nazwisko słynnego malarza Pabla Picassa brzmi: Pablo Diego José Francisco de Paula Juan Nepomuceno María de los Remedios Cipriano de la Santísima Trinidad Ruiz y Picasso.</a:t>
            </a:r>
            <a:endParaRPr sz="18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663888"/>
            <a:ext cx="5719501" cy="381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800"/>
              <a:t>Za najpopularniejszy sport w Hiszpanii uznaje się piłkę nożną i… walkę byków (corrida).</a:t>
            </a:r>
            <a:endParaRPr sz="180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600" y="1228838"/>
            <a:ext cx="4036075" cy="26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900"/>
              <a:t>Hiszpański jest językiem urzędowym w 23 krajach świata.</a:t>
            </a:r>
            <a:endParaRPr sz="19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675" y="152400"/>
            <a:ext cx="462892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