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2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79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90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8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13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33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89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64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5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18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A4C92C-9B0B-4D69-B936-408D9C2C3833}" type="datetimeFigureOut">
              <a:rPr lang="pl-PL" smtClean="0"/>
              <a:t>19.09.2022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7B85578-4CB3-4B72-B4E4-451559985F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0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50B459-3348-15B2-C0F4-3AA441E58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0309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pl-PL" sz="6000" dirty="0"/>
              <a:t>Holandia </a:t>
            </a:r>
            <a:br>
              <a:rPr lang="pl-PL" sz="3600" dirty="0"/>
            </a:br>
            <a:r>
              <a:rPr lang="pl-PL" sz="3600" dirty="0"/>
              <a:t>KRÓLESTWO NIDERLANDÓW</a:t>
            </a:r>
            <a:endParaRPr lang="pl-PL" sz="6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A8AAAB-654F-A5A6-8579-79D7A6E8A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916300"/>
            <a:ext cx="6801612" cy="123989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Flaga Holandii – Wikipedia, wolna encyklopedia">
            <a:extLst>
              <a:ext uri="{FF2B5EF4-FFF2-40B4-BE49-F238E27FC236}">
                <a16:creationId xmlns:a16="http://schemas.microsoft.com/office/drawing/2014/main" id="{9FCD5C8D-C31A-4F67-5A9D-A6E0EF691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13" y="3429000"/>
            <a:ext cx="4031974" cy="26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7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7795D-A49E-0047-F77D-F324C219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TULIPAN – KWIAT NARODOWY HOLANDII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76280-738C-B83D-7FC7-16AA49E332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Kraj produkuje ponad 4 miliony cebulek rocznie, a hodowle tulipanów zajmują ponad 10000 hektarów.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53783C-BC24-EEF0-5BB1-DBB485218F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Festiwal tulipanów Keukenhof">
            <a:extLst>
              <a:ext uri="{FF2B5EF4-FFF2-40B4-BE49-F238E27FC236}">
                <a16:creationId xmlns:a16="http://schemas.microsoft.com/office/drawing/2014/main" id="{F24D1DFC-8E77-3C24-2E00-ABC1761B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83" y="2684427"/>
            <a:ext cx="5639586" cy="30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0A66963-3643-8FD6-DEDF-A048F492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4379"/>
            <a:ext cx="7729728" cy="1673352"/>
          </a:xfrm>
        </p:spPr>
        <p:txBody>
          <a:bodyPr>
            <a:normAutofit/>
          </a:bodyPr>
          <a:lstStyle/>
          <a:p>
            <a:r>
              <a:rPr lang="pl-PL" sz="2000" dirty="0"/>
              <a:t>PREZENTACJĘ O HOLANDII PRZYGOTOWAŁA IZABELA KOMUDA W RAMACH PROJEKTU „KLUCZE DO PRZYSZŁOŚCI UCZNIÓW SADZEWICZOWEJ” GEO LAB LABORATORIUM GEOGRAFICZNE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EA7350-5DF6-08CF-A43D-38933AEF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6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2F516-8701-7E63-D3B3-91311BB0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11E50A7-74A8-ACE8-967A-80F74E5A6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5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980B049-086A-9F59-322A-753B1E49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INFORMACJE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5D150CD-EF8A-5051-3E98-911DB8DA9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271771" cy="3855522"/>
          </a:xfrm>
        </p:spPr>
        <p:txBody>
          <a:bodyPr>
            <a:normAutofit fontScale="85000" lnSpcReduction="20000"/>
          </a:bodyPr>
          <a:lstStyle/>
          <a:p>
            <a:r>
              <a:rPr lang="pl-PL" sz="2400" b="1" dirty="0"/>
              <a:t>Powierzchnia całkowita: </a:t>
            </a:r>
            <a:r>
              <a:rPr lang="pl-PL" sz="2400" dirty="0"/>
              <a:t>41526 km2</a:t>
            </a:r>
          </a:p>
          <a:p>
            <a:r>
              <a:rPr lang="pl-PL" sz="2400" b="1" dirty="0"/>
              <a:t>Stolica: </a:t>
            </a:r>
            <a:r>
              <a:rPr lang="pl-PL" sz="2400" dirty="0"/>
              <a:t>konstytucyjna – Amsterdam, administracyjna - Haga</a:t>
            </a:r>
          </a:p>
          <a:p>
            <a:r>
              <a:rPr lang="pl-PL" sz="2400" b="1" dirty="0"/>
              <a:t>Języki: </a:t>
            </a:r>
            <a:r>
              <a:rPr lang="pl-PL" sz="2400" dirty="0"/>
              <a:t>niderlandzki, fryzyjski</a:t>
            </a:r>
          </a:p>
          <a:p>
            <a:r>
              <a:rPr lang="pl-PL" sz="2400" b="1" dirty="0"/>
              <a:t>Waluta: </a:t>
            </a:r>
            <a:r>
              <a:rPr lang="pl-PL" sz="2400" dirty="0"/>
              <a:t>euro</a:t>
            </a:r>
          </a:p>
          <a:p>
            <a:r>
              <a:rPr lang="pl-PL" sz="2400" b="1" dirty="0"/>
              <a:t>Liczba ludności:</a:t>
            </a:r>
            <a:r>
              <a:rPr lang="pl-PL" sz="2400" dirty="0"/>
              <a:t>17475908</a:t>
            </a:r>
          </a:p>
          <a:p>
            <a:r>
              <a:rPr lang="pl-PL" sz="2400" b="1" dirty="0"/>
              <a:t>Ustrój: </a:t>
            </a:r>
            <a:r>
              <a:rPr lang="pl-PL" sz="2400" dirty="0"/>
              <a:t>demokratyczny</a:t>
            </a:r>
            <a:endParaRPr lang="pl-PL" sz="2400" b="1" dirty="0"/>
          </a:p>
          <a:p>
            <a:r>
              <a:rPr lang="pl-PL" sz="2400" b="1" dirty="0"/>
              <a:t>Głowa państwa: </a:t>
            </a:r>
            <a:r>
              <a:rPr lang="pl-PL" sz="2400" dirty="0"/>
              <a:t>król Wilhelm-Aleksander</a:t>
            </a:r>
            <a:r>
              <a:rPr lang="pl-PL" sz="2400" b="1" dirty="0"/>
              <a:t> </a:t>
            </a:r>
          </a:p>
          <a:p>
            <a:r>
              <a:rPr lang="pl-PL" sz="2400" b="1" dirty="0"/>
              <a:t>Premier: </a:t>
            </a:r>
            <a:r>
              <a:rPr lang="pl-PL" sz="2400" dirty="0"/>
              <a:t>Mark </a:t>
            </a:r>
            <a:r>
              <a:rPr lang="pl-PL" sz="2400" dirty="0" err="1"/>
              <a:t>Rutte</a:t>
            </a:r>
            <a:endParaRPr lang="pl-PL" sz="2400" b="1" dirty="0"/>
          </a:p>
        </p:txBody>
      </p:sp>
      <p:pic>
        <p:nvPicPr>
          <p:cNvPr id="2050" name="Picture 2" descr="HOLANDIA - Encyklopedia w INTERIA.PL">
            <a:extLst>
              <a:ext uri="{FF2B5EF4-FFF2-40B4-BE49-F238E27FC236}">
                <a16:creationId xmlns:a16="http://schemas.microsoft.com/office/drawing/2014/main" id="{A6C8ADE1-7C74-8845-90CD-EB2ACE585A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9" y="2638044"/>
            <a:ext cx="3905611" cy="36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5B214C8-12EA-B578-B733-980AB64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</a:t>
            </a:r>
          </a:p>
        </p:txBody>
      </p:sp>
      <p:pic>
        <p:nvPicPr>
          <p:cNvPr id="3074" name="Picture 2" descr="Holandia w pigułce. Przewodnik z mapą Holandii | Zielonamapa">
            <a:extLst>
              <a:ext uri="{FF2B5EF4-FFF2-40B4-BE49-F238E27FC236}">
                <a16:creationId xmlns:a16="http://schemas.microsoft.com/office/drawing/2014/main" id="{1130C11F-D782-76AF-2937-B4D4AF693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42" y="2590734"/>
            <a:ext cx="5190115" cy="38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51E03-1FCB-AA9F-EF19-2618E336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 Holandii jest więcej rowerów niż ludzi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2E67C2-D4C2-B944-7DB3-23907D5F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Średnio każdy obywatel przejeżdża rocznie ponad 900 km na rowerze. Być może dzięki temu jest to jeden z krajów o najmniejszych problemach zdrowotnych na świecie.</a:t>
            </a:r>
          </a:p>
        </p:txBody>
      </p:sp>
    </p:spTree>
    <p:extLst>
      <p:ext uri="{BB962C8B-B14F-4D97-AF65-F5344CB8AC3E}">
        <p14:creationId xmlns:p14="http://schemas.microsoft.com/office/powerpoint/2010/main" val="73673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6EB1B6-BDE2-2F9C-59C3-48E08763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1/3 kraju znajduje się poniżej poziomu morza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1152A64-FCC7-1E8A-881F-132BC34ED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Holandia nie bez powodu nazywana jest Holandią. Jest to dosłowne tłumaczenie holenderskiego </a:t>
            </a:r>
            <a:r>
              <a:rPr lang="pl-PL" sz="2400" dirty="0" err="1"/>
              <a:t>Nederland</a:t>
            </a:r>
            <a:r>
              <a:rPr lang="pl-PL" sz="2400" dirty="0"/>
              <a:t>, czyli nizina. Najwyższa „góra” ma 323 m n.p.m.</a:t>
            </a:r>
          </a:p>
        </p:txBody>
      </p:sp>
      <p:pic>
        <p:nvPicPr>
          <p:cNvPr id="5122" name="Picture 2" descr="Camping De Rijp - Holandia - Vacansoleil">
            <a:extLst>
              <a:ext uri="{FF2B5EF4-FFF2-40B4-BE49-F238E27FC236}">
                <a16:creationId xmlns:a16="http://schemas.microsoft.com/office/drawing/2014/main" id="{CAFEB872-2110-2EAA-B1CC-C509E1BBC5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9" y="2638044"/>
            <a:ext cx="4369251" cy="29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8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9B4A9C-6B74-460C-69DD-FC0A8249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NAJWIĘKSZY PUB W EUROPIE ZNAJDUJE SIĘ W HOLANDII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32656-1DD9-4E62-D3A3-4D3FDC3E3D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Największy pub na kontynencie znajduje się w Groningen i nazywa się The </a:t>
            </a:r>
            <a:r>
              <a:rPr lang="pl-PL" sz="2400" dirty="0" err="1"/>
              <a:t>Drie</a:t>
            </a:r>
            <a:r>
              <a:rPr lang="pl-PL" sz="2400" dirty="0"/>
              <a:t> </a:t>
            </a:r>
            <a:r>
              <a:rPr lang="pl-PL" sz="2400" dirty="0" err="1"/>
              <a:t>Gezusters</a:t>
            </a:r>
            <a:r>
              <a:rPr lang="pl-PL" sz="2400" dirty="0"/>
              <a:t>. Może pomieścić 3750 osób!</a:t>
            </a:r>
          </a:p>
        </p:txBody>
      </p:sp>
      <p:pic>
        <p:nvPicPr>
          <p:cNvPr id="6146" name="Picture 2" descr="De Drie Gezusters - Discover Groningen">
            <a:extLst>
              <a:ext uri="{FF2B5EF4-FFF2-40B4-BE49-F238E27FC236}">
                <a16:creationId xmlns:a16="http://schemas.microsoft.com/office/drawing/2014/main" id="{9F9B03AA-928E-B876-BE27-7DE64C331F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3305"/>
            <a:ext cx="5022299" cy="33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0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F0DCC-3681-CCC3-96CA-9DE7A93E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HOLANDIA JEST NAJLUDNIEJSZYM KRAJEM W EUROPIE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AD88A80-2FF0-57BB-96AF-70BEC064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49217"/>
            <a:ext cx="7729728" cy="2890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Z 487 mieszkańcami na km2, Holandia ma największą gęstość zaludnienia spośród wszystkich krajów europejskich.</a:t>
            </a:r>
          </a:p>
        </p:txBody>
      </p:sp>
    </p:spTree>
    <p:extLst>
      <p:ext uri="{BB962C8B-B14F-4D97-AF65-F5344CB8AC3E}">
        <p14:creationId xmlns:p14="http://schemas.microsoft.com/office/powerpoint/2010/main" val="86895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AA5E17-3C9E-6FD3-FDB3-90AD8AA8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HOLENDRZY SĄ NAJWYŻSI NA ŚWIECIE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3901CCB-98B2-A3C4-EFF3-A31166AF3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481661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Najwyżsi mężczyźni na świecie mieszkają właśnie tam. Mężczyźni mają średnio 183 cm wzrostu, a kobiety 171 cm.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E1F427B-872C-BF76-E9A9-BB1E38E27D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Wzrost w Europie - aktualnie i kilkadziesiąt lat temu | Antropologia  fizyczna">
            <a:extLst>
              <a:ext uri="{FF2B5EF4-FFF2-40B4-BE49-F238E27FC236}">
                <a16:creationId xmlns:a16="http://schemas.microsoft.com/office/drawing/2014/main" id="{BB6D5914-2625-C540-9254-2ACD7608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272538"/>
            <a:ext cx="3923264" cy="38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3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03E49-9516-3E14-769C-BEA4A5E5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HOLENDRZY KOCHAJĄ KAWĘ I SUROWĄ RYBĘ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C081A0-ABC1-079E-2068-9599506638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Holendrzy wypijają średnio na osobę nie mniej niż 140 litrów rocznie, czyli około 3,2 filiżanki dziennie.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C25DF3-F0E2-6E5A-BF02-83BD8F0FDB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Jednym z najbardziej typowych holenderskich przysmaków jest </a:t>
            </a:r>
            <a:r>
              <a:rPr lang="pl-PL" sz="2400" dirty="0" err="1"/>
              <a:t>haring</a:t>
            </a:r>
            <a:r>
              <a:rPr lang="pl-PL" sz="2400" dirty="0"/>
              <a:t>. Jest to mały śledź podawany w całości i na surowo. Zwykle w towarzystwie cebuli i ogórków.</a:t>
            </a:r>
          </a:p>
        </p:txBody>
      </p:sp>
    </p:spTree>
    <p:extLst>
      <p:ext uri="{BB962C8B-B14F-4D97-AF65-F5344CB8AC3E}">
        <p14:creationId xmlns:p14="http://schemas.microsoft.com/office/powerpoint/2010/main" val="2600060154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121</TotalTime>
  <Words>284</Words>
  <Application>Microsoft Office PowerPoint</Application>
  <PresentationFormat>Panoramiczny</PresentationFormat>
  <Paragraphs>27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Paczka</vt:lpstr>
      <vt:lpstr>Holandia  KRÓLESTWO NIDERLANDÓW</vt:lpstr>
      <vt:lpstr>PODSTAWOWE INFORMACJE</vt:lpstr>
      <vt:lpstr>CIEKAWOSTKI</vt:lpstr>
      <vt:lpstr>W Holandii jest więcej rowerów niż ludzi</vt:lpstr>
      <vt:lpstr>1/3 kraju znajduje się poniżej poziomu morza</vt:lpstr>
      <vt:lpstr>NAJWIĘKSZY PUB W EUROPIE ZNAJDUJE SIĘ W HOLANDII</vt:lpstr>
      <vt:lpstr>HOLANDIA JEST NAJLUDNIEJSZYM KRAJEM W EUROPIE</vt:lpstr>
      <vt:lpstr>HOLENDRZY SĄ NAJWYŻSI NA ŚWIECIE</vt:lpstr>
      <vt:lpstr>HOLENDRZY KOCHAJĄ KAWĘ I SUROWĄ RYBĘ</vt:lpstr>
      <vt:lpstr>TULIPAN – KWIAT NARODOWY HOLANDII</vt:lpstr>
      <vt:lpstr>PREZENTACJĘ O HOLANDII PRZYGOTOWAŁA IZABELA KOMUDA W RAMACH PROJEKTU „KLUCZE DO PRZYSZŁOŚCI UCZNIÓW SADZEWICZOWEJ” GEO LAB LABORATORIUM GEOGRAFICZNE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Holandia  KRÓLESTWO NIDERLANDÓW</dc:title>
  <dc:creator>PC</dc:creator>
  <cp:lastModifiedBy>PC</cp:lastModifiedBy>
  <cp:revision>1</cp:revision>
  <dcterms:created xsi:type="dcterms:W3CDTF">2022-09-19T14:41:55Z</dcterms:created>
  <dcterms:modified xsi:type="dcterms:W3CDTF">2022-09-19T16:43:26Z</dcterms:modified>
</cp:coreProperties>
</file>