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8" r:id="rId9"/>
    <p:sldId id="262" r:id="rId10"/>
    <p:sldId id="263" r:id="rId11"/>
    <p:sldId id="264" r:id="rId12"/>
    <p:sldId id="265" r:id="rId13"/>
    <p:sldId id="267" r:id="rId14"/>
    <p:sldId id="271" r:id="rId15"/>
    <p:sldId id="266" r:id="rId16"/>
    <p:sldId id="269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70" autoAdjust="0"/>
  </p:normalViewPr>
  <p:slideViewPr>
    <p:cSldViewPr snapToGrid="0">
      <p:cViewPr varScale="1">
        <p:scale>
          <a:sx n="91" d="100"/>
          <a:sy n="91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0990A4-90AC-4DCB-A3DE-6F077E9DD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FB0B83-16F5-4FB5-8880-D03E6C16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6426B5-9C37-4C28-A03A-6A8D5E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6471E6-9B4A-48FB-BCE5-7E1845D2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42A03E-C150-4102-AA70-42ECFE61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05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C28734-137D-484E-BE79-A5662347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613B6F-23AA-4539-A2C3-DC948EFD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2638F6-EC35-47FC-BADE-6B59FCD9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B42D73-C33A-4165-AD7F-3B59FA31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44A995-5E0A-4DB0-8369-836B47EA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86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B58FE85-20DF-40DC-AECD-A0E11A688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CAE539-8B62-485A-9E60-D9030B6F3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F0E184-2AC2-4CA6-9BDC-2DD5E891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E60CDF-93F0-42B4-8CF9-B73926AA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219B22-EA32-49C9-A80D-BCCFD02F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02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A6A69B-28FC-4465-9527-8FD53997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4A6648-241C-48E4-BBB6-FCD86D71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0B693C-8186-4A2B-AC56-BF9A47D9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5927FD-D3E7-4256-9AC8-DD762CB5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B83C7A-5A1D-4CAE-9FED-D5A832F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99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7A232-CFD6-4A1B-BB90-9F473A13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4B9C24-A874-417A-85C8-079531B43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111A38-9AA2-4CEE-B631-14D614FE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F6DA63-C637-4CB9-8FF2-7341C1EF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601D6A-3FDD-4089-A3EA-D858A188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20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5D6198-DA96-43EE-A948-409F0710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38858F-5B45-482D-BEDD-DC4EAA779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92C53A6-7044-41EA-B204-ED1764939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BC8A968-89B5-45A3-B2F7-824DA870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798191-7AE3-488C-BB85-37C8CB1B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D79093-7648-49E1-BCCF-B9A91D83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01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092776-F8DE-450D-998E-51505CC4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1DDC80-EC6B-4CFD-B4C7-2B48424AE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7B1C2E-189E-46D2-94D8-F2561FBF2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B0D1811-40CA-4488-A502-AD2F486C6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88211EE-22DB-43B2-97C7-963E33A67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4A4FA2E-FBD5-4051-B7D7-1151B25D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D0427CC-2331-4253-ACE4-AB1D6BED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B4488BB-3BBF-4E15-9A86-EDD86188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03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79CCD3-6C8A-479D-B32A-158760A1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A78EEFF-4EB6-4162-8BFF-E4FFA87E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19A2836-8955-487D-8420-50D4C831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A1F1EA2-CB3E-4751-8639-5DFA618C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82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7B058DE-4756-45EC-976C-BBF20AB7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8BF36D8-CC1C-42B8-827A-39D2D962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EFB672-40E2-4B68-8353-52C603DB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49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E2A2BA-31BC-4DA1-84B3-14259712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11AF30-B7FF-4DCF-BD30-E08007325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A0F2B0-1DA1-426C-82C9-4FFEAF0FF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371413-3ADC-4340-8403-EA7349C6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0910A8-F3AF-4EFC-89EB-D1C13A59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3483D3-D25F-4874-B5F4-831A09A6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16056B-7088-4AFB-B42A-365DB836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89E62CA-F023-4BF5-B79E-99AF3488A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44374A-A731-4505-8F60-5ED2FD07B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9F9B46-5F88-4D7A-BD35-3F42D7B3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B02BF06-8D67-49B1-B0B0-2402866D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E89DD4-DFB7-4C08-9347-52BB3C02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03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E058771-DE1F-4C11-83CD-304EAF47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8EF991-19E3-4393-AD66-901940D80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5F56D1-1AFC-4089-8A13-0E33A5B95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8D50-BBB0-480E-A036-4B00642520F5}" type="datetimeFigureOut">
              <a:rPr lang="pl-PL" smtClean="0"/>
              <a:t>05.03.2022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7BF083-FE67-4188-9580-ACEAB9542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36A4FD-589B-4663-BC2F-ECEF3401F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A5E8-64A3-4418-B6EA-A158D2E73D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7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518310-3E2E-4681-9B3B-C24454B62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300" y="256326"/>
            <a:ext cx="9144000" cy="1445280"/>
          </a:xfrm>
        </p:spPr>
        <p:txBody>
          <a:bodyPr>
            <a:noAutofit/>
          </a:bodyPr>
          <a:lstStyle/>
          <a:p>
            <a:r>
              <a:rPr lang="pl-PL" sz="5000" b="1" dirty="0">
                <a:latin typeface="Century" panose="02040604050505020304" pitchFamily="18" charset="0"/>
              </a:rPr>
              <a:t>Portugalia-</a:t>
            </a:r>
            <a:br>
              <a:rPr lang="pl-PL" sz="5000" b="1" dirty="0">
                <a:latin typeface="Century" panose="02040604050505020304" pitchFamily="18" charset="0"/>
              </a:rPr>
            </a:br>
            <a:r>
              <a:rPr lang="pl-PL" sz="5000" b="1" dirty="0">
                <a:latin typeface="Century" panose="02040604050505020304" pitchFamily="18" charset="0"/>
              </a:rPr>
              <a:t>Republika Portugalska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D416535-7B84-46E3-9D26-E686A2E4D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41314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36080F-8154-4570-A2D9-0EA3BE9E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latin typeface="Century" panose="02040604050505020304" pitchFamily="18" charset="0"/>
              </a:rPr>
              <a:t>Portugalia to jeden z liderów produkcji energii odnawialnej. Energia wodna, wiatrowa i słoneczna  zaspokaja 70% zapotrzebowania energetycznego ich kraju. Dzięki temu ich przyszłość jest bezpieczna.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A3FF97D-FB8A-49E1-9061-1079E2A80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2633" y="4611174"/>
            <a:ext cx="3986398" cy="21182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83CA6F1-0D9E-4063-ABD1-63D089A30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81" y="2378742"/>
            <a:ext cx="3661188" cy="223243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7F3E23-2E34-495C-8183-BDC74ACBB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637" y="2422896"/>
            <a:ext cx="3986398" cy="21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04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1ED323-73EF-439B-927D-67ED55E9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Century" panose="02040604050505020304" pitchFamily="18" charset="0"/>
              </a:rPr>
              <a:t>W architekturze portugalskiej króluje kamień.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853C0FA-9292-46A5-A7F8-571A7853D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64" y="3435726"/>
            <a:ext cx="3739374" cy="249042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F4233ED-D0B8-44B7-8FB0-A67435D3E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373" y="3372905"/>
            <a:ext cx="3827132" cy="255324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A6413E1-A936-4DC6-9F1A-54F990B3A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438" y="1690688"/>
            <a:ext cx="3955379" cy="24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51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50055B-E092-4EF2-B5B3-78A5A6E3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>
                <a:latin typeface="Century" panose="02040604050505020304" pitchFamily="18" charset="0"/>
              </a:rPr>
              <a:t>Casa</a:t>
            </a:r>
            <a:r>
              <a:rPr lang="pl-PL" sz="3200" dirty="0">
                <a:latin typeface="Century" panose="02040604050505020304" pitchFamily="18" charset="0"/>
              </a:rPr>
              <a:t> do </a:t>
            </a:r>
            <a:r>
              <a:rPr lang="pl-PL" sz="3200" dirty="0" err="1">
                <a:latin typeface="Century" panose="02040604050505020304" pitchFamily="18" charset="0"/>
              </a:rPr>
              <a:t>Panedo</a:t>
            </a:r>
            <a:r>
              <a:rPr lang="pl-PL" sz="3200" dirty="0">
                <a:latin typeface="Century" panose="02040604050505020304" pitchFamily="18" charset="0"/>
              </a:rPr>
              <a:t> kamienny dom jednym z najdziwniejszych budowli świata.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7A04653-B8D7-4EDD-BDC7-4ED5BE581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5967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F2D2B6-4F2E-4B54-BD97-6D89AF02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>
                <a:latin typeface="Century" panose="02040604050505020304" pitchFamily="18" charset="0"/>
              </a:rPr>
              <a:t>Fado</a:t>
            </a:r>
            <a:r>
              <a:rPr lang="pl-PL" sz="3200" dirty="0">
                <a:latin typeface="Century" panose="02040604050505020304" pitchFamily="18" charset="0"/>
              </a:rPr>
              <a:t> to muzyka charakterystyczna dla Portugalii.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85DEC9D-5352-4A4C-BB0D-C0AF79590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9162" y="1986756"/>
            <a:ext cx="2619375" cy="17430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85BA500-6146-490A-A366-C84602063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62450"/>
            <a:ext cx="2466975" cy="18478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F1704A1-53CA-4222-B24C-A544F35E8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042" y="2555874"/>
            <a:ext cx="2756246" cy="234791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9869400-B62B-4AFD-8AD0-CA384D624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63" y="1909944"/>
            <a:ext cx="2857500" cy="1600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9A56884-AD30-4482-9092-D6B76BBDF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505" y="448627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1988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23D517-C5A7-4EBA-B43E-B6BF1ABB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B6BD3B-A587-43BC-B1C5-AAB744EF8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619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entury" panose="02040604050505020304" pitchFamily="18" charset="0"/>
              </a:rPr>
              <a:t>Piłka nożna jest najpopularniejszym sportem w Portugalii. W kraju organizuje się zarówno amatorskie mecze lokalne, jak i światowej klasy spotkania na profesjonalnym poziomie. Największą legendą portugalskiej piłki nożnej pozostaje </a:t>
            </a:r>
            <a:r>
              <a:rPr lang="pl-PL" dirty="0" err="1">
                <a:latin typeface="Century" panose="02040604050505020304" pitchFamily="18" charset="0"/>
              </a:rPr>
              <a:t>Eusébio</a:t>
            </a:r>
            <a:r>
              <a:rPr lang="pl-PL" dirty="0">
                <a:latin typeface="Century" panose="02040604050505020304" pitchFamily="18" charset="0"/>
              </a:rPr>
              <a:t>, choć na świecie uznaniem cieszą się także Luís Figo i </a:t>
            </a:r>
            <a:r>
              <a:rPr lang="pl-PL" dirty="0" err="1">
                <a:latin typeface="Century" panose="02040604050505020304" pitchFamily="18" charset="0"/>
              </a:rPr>
              <a:t>Cristiano</a:t>
            </a:r>
            <a:r>
              <a:rPr lang="pl-PL" dirty="0">
                <a:latin typeface="Century" panose="02040604050505020304" pitchFamily="18" charset="0"/>
              </a:rPr>
              <a:t> Ronaldo – obaj są zdobywcami tytułu Piłkarza Roku FIFA.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488225-48BE-4C5D-96C3-E3E121D2F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253" y="3608388"/>
            <a:ext cx="3997098" cy="22383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4F25386-3930-49BA-A7E0-8DBB40160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64" y="3998912"/>
            <a:ext cx="2657475" cy="17240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29A52B3-7A4E-4448-9FF0-160384731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51" y="3608388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786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3818FD-D7E6-418C-8437-3DB7A9E1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6ED66-E776-4D14-BA6D-C33DEC984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3044CE-A832-4481-9AC2-FF72DAD0B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0363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3FD9FD-43C2-4858-A758-E46FCDC1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0D82F5-D72C-4073-B1AE-B335617A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851693"/>
            <a:ext cx="7200900" cy="58118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Century" panose="02040604050505020304" pitchFamily="18" charset="0"/>
              </a:rPr>
              <a:t>Prezentację przygotowała Kinga Puścian w ramach projektu „Klucze do przyszłości uczniów </a:t>
            </a:r>
            <a:r>
              <a:rPr lang="pl-PL" dirty="0" err="1">
                <a:latin typeface="Century" panose="02040604050505020304" pitchFamily="18" charset="0"/>
              </a:rPr>
              <a:t>Sadzewiczowej</a:t>
            </a:r>
            <a:r>
              <a:rPr lang="pl-PL" dirty="0">
                <a:latin typeface="Century" panose="02040604050505020304" pitchFamily="18" charset="0"/>
              </a:rPr>
              <a:t>” GEO LAB Laboratorium Geograficzne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E2FD1D5-A5BD-4965-8902-31BC9DAAC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9" y="3094143"/>
            <a:ext cx="3952875" cy="24635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AF4CDA4-C9B0-42E4-8DFF-382D2356E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59" y="3404393"/>
            <a:ext cx="3780091" cy="184308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1917265-0837-469F-8631-83080C327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4325937"/>
            <a:ext cx="2143125" cy="21431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4451380-F94D-47C7-AD83-C03D575E2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425" y="80446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375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563410-0964-4BDE-88AB-F5CF13F4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2750"/>
            <a:ext cx="10515600" cy="5224463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latin typeface="Century" panose="02040604050505020304" pitchFamily="18" charset="0"/>
              </a:rPr>
              <a:t>                                     </a:t>
            </a:r>
            <a:br>
              <a:rPr lang="pl-PL" sz="4000" dirty="0">
                <a:latin typeface="Century" panose="02040604050505020304" pitchFamily="18" charset="0"/>
              </a:rPr>
            </a:br>
            <a:r>
              <a:rPr lang="pl-PL" sz="4000" dirty="0">
                <a:latin typeface="Century" panose="02040604050505020304" pitchFamily="18" charset="0"/>
              </a:rPr>
              <a:t>                                      </a:t>
            </a:r>
            <a:r>
              <a:rPr lang="pl-PL" sz="3600" dirty="0">
                <a:latin typeface="Century" panose="02040604050505020304" pitchFamily="18" charset="0"/>
              </a:rPr>
              <a:t>Stolica-Lizbona</a:t>
            </a:r>
            <a:br>
              <a:rPr lang="pl-PL" sz="3600" dirty="0">
                <a:latin typeface="Century" panose="02040604050505020304" pitchFamily="18" charset="0"/>
              </a:rPr>
            </a:br>
            <a:r>
              <a:rPr lang="pl-PL" sz="3600" dirty="0">
                <a:latin typeface="Century" panose="02040604050505020304" pitchFamily="18" charset="0"/>
              </a:rPr>
              <a:t>                                    Całkowita pow.- 92 21 km2</a:t>
            </a:r>
            <a:br>
              <a:rPr lang="pl-PL" sz="3600" dirty="0">
                <a:latin typeface="Century" panose="02040604050505020304" pitchFamily="18" charset="0"/>
              </a:rPr>
            </a:br>
            <a:r>
              <a:rPr lang="pl-PL" sz="3600" dirty="0">
                <a:latin typeface="Century" panose="02040604050505020304" pitchFamily="18" charset="0"/>
              </a:rPr>
              <a:t>                                      Ludność-10,31 miliona</a:t>
            </a:r>
            <a:br>
              <a:rPr lang="pl-PL" sz="3600" dirty="0">
                <a:latin typeface="Century" panose="02040604050505020304" pitchFamily="18" charset="0"/>
              </a:rPr>
            </a:br>
            <a:r>
              <a:rPr lang="pl-PL" sz="3600" dirty="0">
                <a:latin typeface="Century" panose="02040604050505020304" pitchFamily="18" charset="0"/>
              </a:rPr>
              <a:t>                              Gęstość zaludnienia- 114os./km2  </a:t>
            </a:r>
            <a:br>
              <a:rPr lang="pl-PL" sz="3600" dirty="0"/>
            </a:br>
            <a:r>
              <a:rPr lang="pl-PL" sz="3600" dirty="0"/>
              <a:t>                                      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3600" dirty="0">
                <a:latin typeface="Century" panose="02040604050505020304" pitchFamily="18" charset="0"/>
              </a:rPr>
              <a:t>Język urzędowy:</a:t>
            </a:r>
            <a:br>
              <a:rPr lang="pl-PL" sz="3600" dirty="0">
                <a:latin typeface="Century" panose="02040604050505020304" pitchFamily="18" charset="0"/>
              </a:rPr>
            </a:br>
            <a:r>
              <a:rPr lang="pl-PL" sz="3600" dirty="0">
                <a:latin typeface="Century" panose="02040604050505020304" pitchFamily="18" charset="0"/>
              </a:rPr>
              <a:t>-portugalski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9F8F7CF-FCC1-4E47-BDA4-40B0DE916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48" y="465068"/>
            <a:ext cx="4501092" cy="337581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31D9452-CD20-4A90-AED3-092DAC07C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126" y="2656108"/>
            <a:ext cx="4265713" cy="38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920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7F1DF-27A7-4023-83F1-6286B5F2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762572-1177-49F9-AA26-67003B65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365126"/>
            <a:ext cx="6296026" cy="4483100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latin typeface="Century" panose="02040604050505020304" pitchFamily="18" charset="0"/>
              </a:rPr>
              <a:t>Ustrój-Demokracja</a:t>
            </a:r>
          </a:p>
          <a:p>
            <a:pPr marL="0" indent="0">
              <a:buNone/>
            </a:pPr>
            <a:r>
              <a:rPr lang="pl-PL" sz="3200" dirty="0">
                <a:latin typeface="Century" panose="02040604050505020304" pitchFamily="18" charset="0"/>
              </a:rPr>
              <a:t>Forma rządów - republika </a:t>
            </a:r>
          </a:p>
          <a:p>
            <a:pPr marL="0" indent="0">
              <a:buNone/>
            </a:pPr>
            <a:r>
              <a:rPr lang="pl-PL" sz="3200" dirty="0">
                <a:latin typeface="Century" panose="02040604050505020304" pitchFamily="18" charset="0"/>
              </a:rPr>
              <a:t>Głowa państwa- </a:t>
            </a:r>
          </a:p>
          <a:p>
            <a:pPr marL="0" indent="0">
              <a:buNone/>
            </a:pPr>
            <a:r>
              <a:rPr lang="pl-PL" sz="3200" dirty="0" err="1">
                <a:latin typeface="Century" panose="02040604050505020304" pitchFamily="18" charset="0"/>
              </a:rPr>
              <a:t>Marcelo</a:t>
            </a:r>
            <a:r>
              <a:rPr lang="pl-PL" sz="3200" dirty="0">
                <a:latin typeface="Century" panose="02040604050505020304" pitchFamily="18" charset="0"/>
              </a:rPr>
              <a:t> </a:t>
            </a:r>
            <a:r>
              <a:rPr lang="pl-PL" sz="3200" dirty="0" err="1">
                <a:latin typeface="Century" panose="02040604050505020304" pitchFamily="18" charset="0"/>
              </a:rPr>
              <a:t>Rebelo</a:t>
            </a:r>
            <a:r>
              <a:rPr lang="pl-PL" sz="3200" dirty="0">
                <a:latin typeface="Century" panose="02040604050505020304" pitchFamily="18" charset="0"/>
              </a:rPr>
              <a:t> de </a:t>
            </a:r>
            <a:r>
              <a:rPr lang="pl-PL" sz="3200" dirty="0" err="1">
                <a:latin typeface="Century" panose="02040604050505020304" pitchFamily="18" charset="0"/>
              </a:rPr>
              <a:t>Sousa</a:t>
            </a:r>
            <a:r>
              <a:rPr lang="pl-PL" sz="3200" dirty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A073D66-F2FB-4610-A456-36E5DB55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88" y="556220"/>
            <a:ext cx="5011050" cy="32099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C6D05AC-8CEA-427D-86F5-EF9C2F2FA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313372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009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3E014-AA14-4C4C-B9C2-30A5AACC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675"/>
            <a:ext cx="10515600" cy="1325563"/>
          </a:xfrm>
        </p:spPr>
        <p:txBody>
          <a:bodyPr>
            <a:normAutofit/>
          </a:bodyPr>
          <a:lstStyle/>
          <a:p>
            <a:r>
              <a:rPr lang="pl-PL" sz="6000" dirty="0">
                <a:latin typeface="Century" panose="02040604050505020304" pitchFamily="18" charset="0"/>
                <a:cs typeface="Times New Roman" panose="02020603050405020304" pitchFamily="18" charset="0"/>
              </a:rPr>
              <a:t>A CZY WIEDZIAŁEŚ, ŻE….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B49E19-DD20-4549-B3A5-7C2AA5C5E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6661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E1B63-78D9-415C-8BA1-D23E0E9C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Century" panose="02040604050505020304" pitchFamily="18" charset="0"/>
              </a:rPr>
              <a:t>Portugalia jest najstarszym państwem Europy. Jej granice są niezmienione od początków XII wieku.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EB5FFBE-9BBC-49A3-8C1D-6423CEF9F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055970"/>
            <a:ext cx="4529772" cy="36238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AC65BC3-A06A-4DE0-A244-1D3C3A579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441" y="1865156"/>
            <a:ext cx="2078916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927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FA2DAD-61C0-430D-8878-0316A64D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err="1">
                <a:latin typeface="Century" panose="02040604050505020304" pitchFamily="18" charset="0"/>
              </a:rPr>
              <a:t>Cabo</a:t>
            </a:r>
            <a:r>
              <a:rPr lang="pl-PL" sz="3200" dirty="0">
                <a:latin typeface="Century" panose="02040604050505020304" pitchFamily="18" charset="0"/>
              </a:rPr>
              <a:t> da Roca-  przylądek położony na Półwyspie Iberyjskim na terenie Portugali. Stanowi najdalej na zachód wysunięty punkt lądu stałego Europy.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02A61A3-03F5-4D48-8CE9-BEBB7416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552" y="2992364"/>
            <a:ext cx="3862052" cy="256070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F7BC3E6-8D41-4DDA-AE43-9ED6715E7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558" y="2343149"/>
            <a:ext cx="3042818" cy="202485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D9200EF-7186-47EE-804B-77DD0815C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64" y="3124198"/>
            <a:ext cx="4322819" cy="2428875"/>
          </a:xfrm>
          <a:prstGeom prst="rect">
            <a:avLst/>
          </a:prstGeom>
        </p:spPr>
      </p:pic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FDC2FAF-1574-4B8E-86E4-3F8245EB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4" y="2343149"/>
            <a:ext cx="9990195" cy="3990975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18045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FBEB86-B855-4F5A-B29B-849A02D8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latin typeface="Century" panose="02040604050505020304" pitchFamily="18" charset="0"/>
              </a:rPr>
              <a:t>Most Vasco da Gama w Lizbonie jest najdłuższym mostem w Portugalii i drugim najdłuższym mostem w całej Europie, mierzy 17,2 km.</a:t>
            </a:r>
          </a:p>
        </p:txBody>
      </p:sp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89CDB7FD-CE8E-434F-998B-5B8395B7B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867" y="1876709"/>
            <a:ext cx="7297438" cy="41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19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027C61-4805-4426-9261-20C42F9F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Century" panose="02040604050505020304" pitchFamily="18" charset="0"/>
              </a:rPr>
              <a:t>Jedni z najwybitniejszych żeglarzy na świecie pochodzili z Portugalii.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343C3-40E3-4407-A692-1093B76C5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Century" panose="02040604050505020304" pitchFamily="18" charset="0"/>
              </a:rPr>
              <a:t>          Ferdynand Magellan                Vasco da Gama                    </a:t>
            </a:r>
            <a:r>
              <a:rPr lang="pl-PL" sz="2000" dirty="0" err="1">
                <a:latin typeface="Century" panose="02040604050505020304" pitchFamily="18" charset="0"/>
              </a:rPr>
              <a:t>Bartolomeu</a:t>
            </a:r>
            <a:r>
              <a:rPr lang="pl-PL" sz="2000" dirty="0">
                <a:latin typeface="Century" panose="02040604050505020304" pitchFamily="18" charset="0"/>
              </a:rPr>
              <a:t> Dias          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2FEEE3-2447-4B5D-BC98-34071B63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99" y="2754905"/>
            <a:ext cx="2020681" cy="25008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CF3ACC5-6139-4437-873F-0451B1EC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10" y="2754906"/>
            <a:ext cx="1819275" cy="25050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59CD9AB-DC9A-47DE-988A-AD797840F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019" y="2754906"/>
            <a:ext cx="2505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117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FAA08F-E1DC-4F83-9D2F-8AB6B003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991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entury" panose="02040604050505020304" pitchFamily="18" charset="0"/>
              </a:rPr>
              <a:t>Portugalia jest największym producentem wyrobów z korka na świecie.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72E38EA-94E1-41A9-B1F6-63D9E18FE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825" y="2096294"/>
            <a:ext cx="5210175" cy="34787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13C8E3D-C254-4FE7-9B05-E88E40BE5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340" y="2254541"/>
            <a:ext cx="414648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529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273</Words>
  <Application>Microsoft Office PowerPoint</Application>
  <PresentationFormat>Panoramiczny</PresentationFormat>
  <Paragraphs>20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</vt:lpstr>
      <vt:lpstr>Motyw pakietu Office</vt:lpstr>
      <vt:lpstr>Portugalia- Republika Portugalska</vt:lpstr>
      <vt:lpstr>                                                                            Stolica-Lizbona                                     Całkowita pow.- 92 21 km2                                       Ludność-10,31 miliona                               Gęstość zaludnienia- 114os./km2                                               Język urzędowy: -portugalski</vt:lpstr>
      <vt:lpstr>Prezentacja programu PowerPoint</vt:lpstr>
      <vt:lpstr>A CZY WIEDZIAŁEŚ, ŻE….</vt:lpstr>
      <vt:lpstr>Portugalia jest najstarszym państwem Europy. Jej granice są niezmienione od początków XII wieku.</vt:lpstr>
      <vt:lpstr>Cabo da Roca-  przylądek położony na Półwyspie Iberyjskim na terenie Portugali. Stanowi najdalej na zachód wysunięty punkt lądu stałego Europy.</vt:lpstr>
      <vt:lpstr>Most Vasco da Gama w Lizbonie jest najdłuższym mostem w Portugalii i drugim najdłuższym mostem w całej Europie, mierzy 17,2 km.</vt:lpstr>
      <vt:lpstr>Jedni z najwybitniejszych żeglarzy na świecie pochodzili z Portugalii.</vt:lpstr>
      <vt:lpstr>Portugalia jest największym producentem wyrobów z korka na świecie.</vt:lpstr>
      <vt:lpstr>Portugalia to jeden z liderów produkcji energii odnawialnej. Energia wodna, wiatrowa i słoneczna  zaspokaja 70% zapotrzebowania energetycznego ich kraju. Dzięki temu ich przyszłość jest bezpieczna.</vt:lpstr>
      <vt:lpstr>W architekturze portugalskiej króluje kamień.</vt:lpstr>
      <vt:lpstr>Casa do Panedo kamienny dom jednym z najdziwniejszych budowli świata.</vt:lpstr>
      <vt:lpstr>Fado to muzyka charakterystyczna dla Portugalii.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Portugalia- Republika Portugalska</dc:title>
  <dc:creator>Kinga Puścian</dc:creator>
  <cp:lastModifiedBy>Kinga Puścian</cp:lastModifiedBy>
  <cp:revision>4</cp:revision>
  <dcterms:created xsi:type="dcterms:W3CDTF">2022-02-16T21:22:01Z</dcterms:created>
  <dcterms:modified xsi:type="dcterms:W3CDTF">2022-03-05T10:27:35Z</dcterms:modified>
</cp:coreProperties>
</file>