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8" r:id="rId15"/>
    <p:sldId id="267" r:id="rId16"/>
    <p:sldId id="266" r:id="rId17"/>
    <p:sldId id="270" r:id="rId18"/>
    <p:sldId id="26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A826-EB9E-4B64-B374-25CFD8BD9705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FD1A9-51BD-463A-BE2F-6F06E5FD032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428792" y="1785926"/>
            <a:ext cx="7772400" cy="1470025"/>
          </a:xfrm>
        </p:spPr>
        <p:txBody>
          <a:bodyPr/>
          <a:lstStyle/>
          <a:p>
            <a:r>
              <a:rPr lang="pl-PL" dirty="0"/>
              <a:t>SŁOWENIA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   </a:t>
            </a:r>
          </a:p>
        </p:txBody>
      </p:sp>
      <p:sp>
        <p:nvSpPr>
          <p:cNvPr id="11266" name="AutoShape 2" descr="upload.wikimedia.org/wikipedia/commons/f/f0/Fla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20938" y="0"/>
            <a:ext cx="68703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71081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28660" y="0"/>
            <a:ext cx="103661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0165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>
            <a:off x="-428660" y="274638"/>
            <a:ext cx="885860" cy="796908"/>
          </a:xfrm>
        </p:spPr>
        <p:txBody>
          <a:bodyPr/>
          <a:lstStyle/>
          <a:p>
            <a:r>
              <a:rPr lang="pl-PL" dirty="0"/>
              <a:t>   </a:t>
            </a:r>
          </a:p>
        </p:txBody>
      </p:sp>
      <p:pic>
        <p:nvPicPr>
          <p:cNvPr id="25606" name="Picture 6" descr="Sawa (rzeka)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7"/>
            <a:ext cx="4500562" cy="4500564"/>
          </a:xfrm>
          <a:prstGeom prst="rect">
            <a:avLst/>
          </a:prstGeom>
          <a:noFill/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0"/>
            <a:ext cx="112125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Średnia długość życia w tym kraju to </a:t>
            </a:r>
            <a:r>
              <a:rPr lang="pl-PL" b="1" dirty="0"/>
              <a:t>78,6</a:t>
            </a:r>
            <a:r>
              <a:rPr lang="pl-PL" dirty="0"/>
              <a:t> lata (kobiety – </a:t>
            </a:r>
            <a:r>
              <a:rPr lang="pl-PL" b="1" dirty="0"/>
              <a:t>82</a:t>
            </a:r>
            <a:r>
              <a:rPr lang="pl-PL" dirty="0"/>
              <a:t> lat i mężczyźni – </a:t>
            </a:r>
            <a:r>
              <a:rPr lang="pl-PL" b="1" dirty="0"/>
              <a:t>75</a:t>
            </a:r>
            <a:r>
              <a:rPr lang="pl-PL" dirty="0"/>
              <a:t> lat)</a:t>
            </a:r>
          </a:p>
        </p:txBody>
      </p:sp>
      <p:pic>
        <p:nvPicPr>
          <p:cNvPr id="4" name="Picture 4" descr="Duży zegar ścienny 50cm z DCF - szczotkowane aluminium • Super Cena -  NikoTools.p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14324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l-PL" dirty="0"/>
              <a:t>Kuchnia słoweńska – kuchnia pochodząca z terenu Słowenii. Do tradycyjnych potraw zalicza się między innymi: jota – zupa z ziemniaków, fasoli i kiszonej kapusty štrukli – rodzaj klusek frika – smażone ziemniaki z potartym serem i rozbełtanym jajkiem pršut – szynkę suszoną na słońcu i wietrze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1757346" cy="900106"/>
          </a:xfrm>
        </p:spPr>
        <p:txBody>
          <a:bodyPr/>
          <a:lstStyle/>
          <a:p>
            <a:pPr>
              <a:buNone/>
            </a:pPr>
            <a:r>
              <a:rPr lang="pl-PL" dirty="0"/>
              <a:t>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>
                <a:lumMod val="75000"/>
                <a:lumOff val="25000"/>
              </a:schemeClr>
            </a:gs>
            <a:gs pos="100000">
              <a:schemeClr val="accent3"/>
            </a:gs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b="1" dirty="0"/>
              <a:t>  Prezencje o Słowenii wykonał Daniel Grabski w ramach projektu „Klucze do przyszłości uczniów Sadzewiczowej „ GEO LAB laboratorium geograficzne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 </a:t>
            </a:r>
          </a:p>
        </p:txBody>
      </p:sp>
      <p:sp>
        <p:nvSpPr>
          <p:cNvPr id="22530" name="AutoShape 2" descr="Zespół Szkół Ponadpodstawowych w Łochowie: Liceum i Technikum - Postimet | 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2532" name="Picture 4" descr="Klucze do przyszłości - ZSP w Łochow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6986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1934" y="-142900"/>
            <a:ext cx="6357982" cy="70009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b="1" dirty="0"/>
              <a:t>Stolica: </a:t>
            </a:r>
          </a:p>
          <a:p>
            <a:pPr>
              <a:buNone/>
            </a:pPr>
            <a:r>
              <a:rPr lang="pl-PL" b="1" dirty="0"/>
              <a:t>  Lublana</a:t>
            </a:r>
          </a:p>
          <a:p>
            <a:pPr>
              <a:buNone/>
            </a:pPr>
            <a:r>
              <a:rPr lang="pl-PL" b="1" dirty="0"/>
              <a:t>Powierzchnia:</a:t>
            </a:r>
          </a:p>
          <a:p>
            <a:pPr>
              <a:buNone/>
            </a:pPr>
            <a:r>
              <a:rPr lang="pl-PL" b="1" dirty="0"/>
              <a:t>  20 273 km²</a:t>
            </a:r>
          </a:p>
          <a:p>
            <a:pPr>
              <a:buNone/>
            </a:pPr>
            <a:r>
              <a:rPr lang="pl-PL" b="1" dirty="0"/>
              <a:t>Liczba Ludności: </a:t>
            </a:r>
          </a:p>
          <a:p>
            <a:pPr>
              <a:buNone/>
            </a:pPr>
            <a:r>
              <a:rPr lang="pl-PL" b="1" dirty="0"/>
              <a:t>  2 107 126</a:t>
            </a:r>
          </a:p>
          <a:p>
            <a:pPr>
              <a:buNone/>
            </a:pPr>
            <a:r>
              <a:rPr lang="pl-PL" b="1" dirty="0"/>
              <a:t>Gęstość zaludnienia: </a:t>
            </a:r>
          </a:p>
          <a:p>
            <a:pPr>
              <a:buNone/>
            </a:pPr>
            <a:r>
              <a:rPr lang="pl-PL" b="1" dirty="0"/>
              <a:t>  104 osób/km²</a:t>
            </a:r>
          </a:p>
          <a:p>
            <a:pPr>
              <a:buNone/>
            </a:pPr>
            <a:r>
              <a:rPr lang="pl-PL" b="1" dirty="0"/>
              <a:t>Język urzędowy: </a:t>
            </a:r>
          </a:p>
          <a:p>
            <a:pPr>
              <a:buNone/>
            </a:pPr>
            <a:r>
              <a:rPr lang="pl-PL" b="1" dirty="0"/>
              <a:t>  Język słoweński </a:t>
            </a:r>
          </a:p>
          <a:p>
            <a:pPr>
              <a:buNone/>
            </a:pPr>
            <a:r>
              <a:rPr lang="pl-PL" b="1" dirty="0"/>
              <a:t>Waluta:  </a:t>
            </a:r>
          </a:p>
          <a:p>
            <a:pPr>
              <a:buNone/>
            </a:pPr>
            <a:r>
              <a:rPr lang="pl-PL" b="1" dirty="0"/>
              <a:t>€(euro)</a:t>
            </a:r>
          </a:p>
        </p:txBody>
      </p:sp>
      <p:pic>
        <p:nvPicPr>
          <p:cNvPr id="14338" name="Picture 2" descr="Słowenia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86182" cy="3234030"/>
          </a:xfrm>
          <a:prstGeom prst="rect">
            <a:avLst/>
          </a:prstGeom>
          <a:noFill/>
        </p:spPr>
      </p:pic>
      <p:pic>
        <p:nvPicPr>
          <p:cNvPr id="14340" name="Picture 4" descr="Słowenia – Wikipodróże, wolny przewodnik turystycz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3385288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00000">
              <a:schemeClr val="accent3"/>
            </a:gs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4346" y="0"/>
            <a:ext cx="5929354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b="1" dirty="0"/>
              <a:t>   W Słowenii panuje ustrój Republiki parlamentarnej       </a:t>
            </a:r>
            <a:r>
              <a:rPr lang="pl-PL" sz="3600" dirty="0"/>
              <a:t>- system parlamentarny, w którym parlament ma znaczny i stały wpływ na ustawodawstwo i władzę wykonawczą, oraz                      między innymi                   odpowiada przed nim politycznie rząd, a głowa państwa pełni funkcje reprezentacyjne.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66500"/>
            <a:ext cx="4357686" cy="35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2488"/>
            <a:ext cx="8929718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03209"/>
            <a:ext cx="9144000" cy="585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8786842" cy="4214818"/>
          </a:xfrm>
        </p:spPr>
        <p:txBody>
          <a:bodyPr/>
          <a:lstStyle/>
          <a:p>
            <a:pPr>
              <a:buNone/>
            </a:pPr>
            <a:r>
              <a:rPr lang="pl-PL" dirty="0"/>
              <a:t>    </a:t>
            </a:r>
            <a:r>
              <a:rPr lang="pl-PL" b="1" dirty="0"/>
              <a:t>Słowenia leży nad morzem Adriatyckim ale jej granica z nim ma 43 kilometry to tyle ile z Łochowa do Wołomina</a:t>
            </a:r>
          </a:p>
        </p:txBody>
      </p:sp>
      <p:sp>
        <p:nvSpPr>
          <p:cNvPr id="17410" name="AutoShape 2" descr="Ankaran - miejscowość turystyczna w Słowenii, atrakcje, co zobaczy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7413" name="Picture 5" descr="Słowenia. Najlepsze kurorty nad Adriatykiem - WP Turysty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0194"/>
            <a:ext cx="6143636" cy="4097805"/>
          </a:xfrm>
          <a:prstGeom prst="rect">
            <a:avLst/>
          </a:prstGeom>
          <a:noFill/>
        </p:spPr>
      </p:pic>
      <p:pic>
        <p:nvPicPr>
          <p:cNvPr id="17417" name="Picture 9" descr="Piran i Izola - Atrakcje na wybrzeżu Słowenii - My Travel 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9144000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flipH="1" flipV="1">
            <a:off x="8572528" y="5786454"/>
            <a:ext cx="45719" cy="796916"/>
          </a:xfrm>
        </p:spPr>
        <p:txBody>
          <a:bodyPr/>
          <a:lstStyle/>
          <a:p>
            <a:r>
              <a:rPr lang="pl-PL" dirty="0"/>
              <a:t> 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pl-PL" b="1" dirty="0"/>
              <a:t>  Lublana, jest najbardziej mokrą stolicą Europejską</a:t>
            </a:r>
            <a:r>
              <a:rPr lang="pl-PL" dirty="0"/>
              <a:t>.</a:t>
            </a:r>
          </a:p>
        </p:txBody>
      </p:sp>
      <p:pic>
        <p:nvPicPr>
          <p:cNvPr id="18434" name="Picture 2" descr="Klimat: Lublana: Klimatogram, wykres temperatury, tabela klimatu -  Climate-Data.o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38224"/>
            <a:ext cx="7762875" cy="5819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75000"/>
                <a:lumOff val="25000"/>
              </a:schemeClr>
            </a:gs>
            <a:gs pos="100000">
              <a:schemeClr val="accent3"/>
            </a:gs>
            <a:gs pos="0">
              <a:schemeClr val="accent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214" cy="225404"/>
          </a:xfrm>
        </p:spPr>
        <p:txBody>
          <a:bodyPr>
            <a:normAutofit fontScale="90000"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2571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dirty="0"/>
              <a:t>  Jaskinia Postojna jest najczęściej odwiedzaną jaskinią w Europie.</a:t>
            </a:r>
          </a:p>
        </p:txBody>
      </p:sp>
      <p:pic>
        <p:nvPicPr>
          <p:cNvPr id="19458" name="Picture 2" descr="Postojna (jaskinia)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6016"/>
            <a:ext cx="2643174" cy="1651984"/>
          </a:xfrm>
          <a:prstGeom prst="rect">
            <a:avLst/>
          </a:prstGeom>
          <a:noFill/>
        </p:spPr>
      </p:pic>
      <p:sp>
        <p:nvSpPr>
          <p:cNvPr id="19460" name="AutoShape 4" descr="Jaskinia Postojna - podziemna perła Słowenii | Słow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462" name="AutoShape 6" descr="Jaskinia Postojna - podziemna perła Słowenii | Słowe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9464" name="Picture 8" descr="Atrakcje Słowenii: Jaskinia Postojna - Biegun Wschodni | Turystyka i  podróże z dzieckiem | Blog podróżnicz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146028"/>
            <a:ext cx="4071934" cy="2711972"/>
          </a:xfrm>
          <a:prstGeom prst="rect">
            <a:avLst/>
          </a:prstGeom>
          <a:noFill/>
        </p:spPr>
      </p:pic>
      <p:pic>
        <p:nvPicPr>
          <p:cNvPr id="19466" name="Picture 10" descr="W jednej jaskini pociąg, w drugiej zamek. Takie rzeczy tylko w Słowenii! -  Kurcgalopki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91908"/>
            <a:ext cx="6396014" cy="4266092"/>
          </a:xfrm>
          <a:prstGeom prst="rect">
            <a:avLst/>
          </a:prstGeom>
          <a:noFill/>
        </p:spPr>
      </p:pic>
      <p:pic>
        <p:nvPicPr>
          <p:cNvPr id="19468" name="Picture 12" descr="Postojna (jaskinia)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797" y="2428868"/>
            <a:ext cx="2743203" cy="1714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 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3201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  </a:t>
            </a:r>
          </a:p>
        </p:txBody>
      </p:sp>
      <p:sp>
        <p:nvSpPr>
          <p:cNvPr id="21506" name="AutoShape 2" descr="Ciekawostki o Słowenii - z czego słynie - Słowenia ciekawost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104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EF26AF433C384EB7886E7969F69628" ma:contentTypeVersion="11" ma:contentTypeDescription="Utwórz nowy dokument." ma:contentTypeScope="" ma:versionID="8616a60445f3cf7ea0714ad2b47b9c74">
  <xsd:schema xmlns:xsd="http://www.w3.org/2001/XMLSchema" xmlns:xs="http://www.w3.org/2001/XMLSchema" xmlns:p="http://schemas.microsoft.com/office/2006/metadata/properties" xmlns:ns2="3000689c-127e-4d9c-8a3c-6470cc039888" targetNamespace="http://schemas.microsoft.com/office/2006/metadata/properties" ma:root="true" ma:fieldsID="43a5e3fdf5399be0b290f85a5b7d2b3e" ns2:_="">
    <xsd:import namespace="3000689c-127e-4d9c-8a3c-6470cc039888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0689c-127e-4d9c-8a3c-6470cc039888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3000689c-127e-4d9c-8a3c-6470cc03988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5B0093-7CD6-433F-BB6B-2842DE3D76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0689c-127e-4d9c-8a3c-6470cc0398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8E53F5-CE54-47E1-AAD7-2E284E6DC831}">
  <ds:schemaRefs>
    <ds:schemaRef ds:uri="http://schemas.microsoft.com/office/2006/metadata/properties"/>
    <ds:schemaRef ds:uri="http://schemas.microsoft.com/office/infopath/2007/PartnerControls"/>
    <ds:schemaRef ds:uri="3000689c-127e-4d9c-8a3c-6470cc039888"/>
  </ds:schemaRefs>
</ds:datastoreItem>
</file>

<file path=customXml/itemProps3.xml><?xml version="1.0" encoding="utf-8"?>
<ds:datastoreItem xmlns:ds="http://schemas.openxmlformats.org/officeDocument/2006/customXml" ds:itemID="{6218A1B7-BF97-4E14-AEDE-11D15A77C1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175</Words>
  <Application>Microsoft Office PowerPoint</Application>
  <PresentationFormat>Pokaz na ekranie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SŁOWENIA</vt:lpstr>
      <vt:lpstr>   </vt:lpstr>
      <vt:lpstr>   </vt:lpstr>
      <vt:lpstr>  </vt:lpstr>
      <vt:lpstr>   </vt:lpstr>
      <vt:lpstr>    </vt:lpstr>
      <vt:lpstr> </vt:lpstr>
      <vt:lpstr>   </vt:lpstr>
      <vt:lpstr>   </vt:lpstr>
      <vt:lpstr> </vt:lpstr>
      <vt:lpstr>   </vt:lpstr>
      <vt:lpstr>Średnia długość życia w tym kraju to 78,6 lata (kobiety – 82 lat i mężczyźni – 75 lat)</vt:lpstr>
      <vt:lpstr>Kuchnia słoweńska – kuchnia pochodząca z terenu Słowenii. Do tradycyjnych potraw zalicza się między innymi: jota – zupa z ziemniaków, fasoli i kiszonej kapusty štrukli – rodzaj klusek frika – smażone ziemniaki z potartym serem i rozbełtanym jajkiem pršut – szynkę suszoną na słońcu i wietrze</vt:lpstr>
      <vt:lpstr> 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SŁOWENIA</dc:title>
  <dc:creator>2018</dc:creator>
  <cp:lastModifiedBy>2018</cp:lastModifiedBy>
  <cp:revision>16</cp:revision>
  <dcterms:created xsi:type="dcterms:W3CDTF">2022-02-27T14:20:38Z</dcterms:created>
  <dcterms:modified xsi:type="dcterms:W3CDTF">2022-09-19T06:56:47Z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0x01010037EF26AF433C384EB7886E7969F69628</vt:lpwstr>
  </property>
</Properties>
</file>