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Denis" userId="6f406b6a-98c0-4c38-bd8a-b646b5938526" providerId="ADAL" clId="{22C11377-4BE2-BF47-8D97-9DA6327B2D47}"/>
    <pc:docChg chg="undo custSel addSld modSld sldOrd">
      <pc:chgData name="Michał Denis" userId="6f406b6a-98c0-4c38-bd8a-b646b5938526" providerId="ADAL" clId="{22C11377-4BE2-BF47-8D97-9DA6327B2D47}" dt="2022-03-22T09:44:17.201" v="2488" actId="1076"/>
      <pc:docMkLst>
        <pc:docMk/>
      </pc:docMkLst>
      <pc:sldChg chg="addSp delSp modSp mod setBg">
        <pc:chgData name="Michał Denis" userId="6f406b6a-98c0-4c38-bd8a-b646b5938526" providerId="ADAL" clId="{22C11377-4BE2-BF47-8D97-9DA6327B2D47}" dt="2022-03-22T08:38:18.394" v="1518" actId="3680"/>
        <pc:sldMkLst>
          <pc:docMk/>
          <pc:sldMk cId="239031625" sldId="256"/>
        </pc:sldMkLst>
        <pc:spChg chg="mod">
          <ac:chgData name="Michał Denis" userId="6f406b6a-98c0-4c38-bd8a-b646b5938526" providerId="ADAL" clId="{22C11377-4BE2-BF47-8D97-9DA6327B2D47}" dt="2022-03-22T06:47:00.699" v="601" actId="1076"/>
          <ac:spMkLst>
            <pc:docMk/>
            <pc:sldMk cId="239031625" sldId="256"/>
            <ac:spMk id="2" creationId="{D29802B3-1051-6E45-90DB-C57ACDA57289}"/>
          </ac:spMkLst>
        </pc:spChg>
        <pc:spChg chg="del mod">
          <ac:chgData name="Michał Denis" userId="6f406b6a-98c0-4c38-bd8a-b646b5938526" providerId="ADAL" clId="{22C11377-4BE2-BF47-8D97-9DA6327B2D47}" dt="2022-03-22T06:49:05.550" v="623" actId="478"/>
          <ac:spMkLst>
            <pc:docMk/>
            <pc:sldMk cId="239031625" sldId="256"/>
            <ac:spMk id="3" creationId="{2ABFDAC2-18FB-A146-9D56-51B9AAA5C336}"/>
          </ac:spMkLst>
        </pc:spChg>
        <pc:graphicFrameChg chg="add del">
          <ac:chgData name="Michał Denis" userId="6f406b6a-98c0-4c38-bd8a-b646b5938526" providerId="ADAL" clId="{22C11377-4BE2-BF47-8D97-9DA6327B2D47}" dt="2022-03-22T08:38:08.918" v="1516" actId="3680"/>
          <ac:graphicFrameMkLst>
            <pc:docMk/>
            <pc:sldMk cId="239031625" sldId="256"/>
            <ac:graphicFrameMk id="3" creationId="{62C79B26-17C8-F447-91E0-6D85CD9A47C0}"/>
          </ac:graphicFrameMkLst>
        </pc:graphicFrameChg>
        <pc:graphicFrameChg chg="add del">
          <ac:chgData name="Michał Denis" userId="6f406b6a-98c0-4c38-bd8a-b646b5938526" providerId="ADAL" clId="{22C11377-4BE2-BF47-8D97-9DA6327B2D47}" dt="2022-03-22T08:38:18.394" v="1518" actId="3680"/>
          <ac:graphicFrameMkLst>
            <pc:docMk/>
            <pc:sldMk cId="239031625" sldId="256"/>
            <ac:graphicFrameMk id="4" creationId="{A2C64267-B6B8-664A-93C9-D92B89D1C66D}"/>
          </ac:graphicFrameMkLst>
        </pc:graphicFrameChg>
        <pc:picChg chg="add del mod ord">
          <ac:chgData name="Michał Denis" userId="6f406b6a-98c0-4c38-bd8a-b646b5938526" providerId="ADAL" clId="{22C11377-4BE2-BF47-8D97-9DA6327B2D47}" dt="2022-03-22T06:47:06.769" v="602" actId="478"/>
          <ac:picMkLst>
            <pc:docMk/>
            <pc:sldMk cId="239031625" sldId="256"/>
            <ac:picMk id="4" creationId="{349A4C1E-D89D-4644-BA2D-18768B8B9508}"/>
          </ac:picMkLst>
        </pc:picChg>
        <pc:picChg chg="add mod ord">
          <ac:chgData name="Michał Denis" userId="6f406b6a-98c0-4c38-bd8a-b646b5938526" providerId="ADAL" clId="{22C11377-4BE2-BF47-8D97-9DA6327B2D47}" dt="2022-03-22T06:49:36.473" v="637" actId="1076"/>
          <ac:picMkLst>
            <pc:docMk/>
            <pc:sldMk cId="239031625" sldId="256"/>
            <ac:picMk id="5" creationId="{05913AD3-E657-C146-A9D2-E34B865A3051}"/>
          </ac:picMkLst>
        </pc:picChg>
        <pc:picChg chg="add del mod">
          <ac:chgData name="Michał Denis" userId="6f406b6a-98c0-4c38-bd8a-b646b5938526" providerId="ADAL" clId="{22C11377-4BE2-BF47-8D97-9DA6327B2D47}" dt="2022-03-22T06:49:31.489" v="635" actId="478"/>
          <ac:picMkLst>
            <pc:docMk/>
            <pc:sldMk cId="239031625" sldId="256"/>
            <ac:picMk id="7" creationId="{F1C6A1A6-DC5D-754E-9E38-3BDD26378BA1}"/>
          </ac:picMkLst>
        </pc:picChg>
      </pc:sldChg>
      <pc:sldChg chg="addSp delSp modSp new">
        <pc:chgData name="Michał Denis" userId="6f406b6a-98c0-4c38-bd8a-b646b5938526" providerId="ADAL" clId="{22C11377-4BE2-BF47-8D97-9DA6327B2D47}" dt="2022-03-22T09:21:37.557" v="2050" actId="1076"/>
        <pc:sldMkLst>
          <pc:docMk/>
          <pc:sldMk cId="2902869865" sldId="257"/>
        </pc:sldMkLst>
        <pc:spChg chg="del mod">
          <ac:chgData name="Michał Denis" userId="6f406b6a-98c0-4c38-bd8a-b646b5938526" providerId="ADAL" clId="{22C11377-4BE2-BF47-8D97-9DA6327B2D47}" dt="2022-03-22T06:29:05.831" v="70" actId="478"/>
          <ac:spMkLst>
            <pc:docMk/>
            <pc:sldMk cId="2902869865" sldId="257"/>
            <ac:spMk id="2" creationId="{271E7CB5-3D2B-3E4C-8E64-32064B653069}"/>
          </ac:spMkLst>
        </pc:spChg>
        <pc:spChg chg="mod">
          <ac:chgData name="Michał Denis" userId="6f406b6a-98c0-4c38-bd8a-b646b5938526" providerId="ADAL" clId="{22C11377-4BE2-BF47-8D97-9DA6327B2D47}" dt="2022-03-22T09:21:37.557" v="2050" actId="1076"/>
          <ac:spMkLst>
            <pc:docMk/>
            <pc:sldMk cId="2902869865" sldId="257"/>
            <ac:spMk id="3" creationId="{F07378CE-668F-754A-B01C-1F6F589C3159}"/>
          </ac:spMkLst>
        </pc:spChg>
        <pc:spChg chg="add del mod">
          <ac:chgData name="Michał Denis" userId="6f406b6a-98c0-4c38-bd8a-b646b5938526" providerId="ADAL" clId="{22C11377-4BE2-BF47-8D97-9DA6327B2D47}" dt="2022-03-22T07:38:25.406" v="1180" actId="478"/>
          <ac:spMkLst>
            <pc:docMk/>
            <pc:sldMk cId="2902869865" sldId="257"/>
            <ac:spMk id="5" creationId="{7AD0DB30-615F-594F-952E-00E06B5EF35B}"/>
          </ac:spMkLst>
        </pc:spChg>
        <pc:spChg chg="add del mod">
          <ac:chgData name="Michał Denis" userId="6f406b6a-98c0-4c38-bd8a-b646b5938526" providerId="ADAL" clId="{22C11377-4BE2-BF47-8D97-9DA6327B2D47}" dt="2022-03-22T06:36:30.878" v="336" actId="478"/>
          <ac:spMkLst>
            <pc:docMk/>
            <pc:sldMk cId="2902869865" sldId="257"/>
            <ac:spMk id="7" creationId="{426253C0-F31D-2A4A-87F2-60B749127CB4}"/>
          </ac:spMkLst>
        </pc:spChg>
        <pc:spChg chg="add del mod">
          <ac:chgData name="Michał Denis" userId="6f406b6a-98c0-4c38-bd8a-b646b5938526" providerId="ADAL" clId="{22C11377-4BE2-BF47-8D97-9DA6327B2D47}" dt="2022-03-22T06:50:05.781" v="641" actId="478"/>
          <ac:spMkLst>
            <pc:docMk/>
            <pc:sldMk cId="2902869865" sldId="257"/>
            <ac:spMk id="9" creationId="{44D8132C-620B-974E-AE4E-AA1C95338900}"/>
          </ac:spMkLst>
        </pc:spChg>
        <pc:picChg chg="add mod ord">
          <ac:chgData name="Michał Denis" userId="6f406b6a-98c0-4c38-bd8a-b646b5938526" providerId="ADAL" clId="{22C11377-4BE2-BF47-8D97-9DA6327B2D47}" dt="2022-03-22T07:37:42.655" v="1176" actId="1076"/>
          <ac:picMkLst>
            <pc:docMk/>
            <pc:sldMk cId="2902869865" sldId="257"/>
            <ac:picMk id="2" creationId="{D3A2EA59-34A6-FC41-A9E5-591347405C32}"/>
          </ac:picMkLst>
        </pc:picChg>
        <pc:picChg chg="add mod">
          <ac:chgData name="Michał Denis" userId="6f406b6a-98c0-4c38-bd8a-b646b5938526" providerId="ADAL" clId="{22C11377-4BE2-BF47-8D97-9DA6327B2D47}" dt="2022-03-22T09:21:22.995" v="2047" actId="14100"/>
          <ac:picMkLst>
            <pc:docMk/>
            <pc:sldMk cId="2902869865" sldId="257"/>
            <ac:picMk id="4" creationId="{847815E8-E521-344D-939D-2B0886FF5083}"/>
          </ac:picMkLst>
        </pc:picChg>
      </pc:sldChg>
      <pc:sldChg chg="addSp delSp modSp new">
        <pc:chgData name="Michał Denis" userId="6f406b6a-98c0-4c38-bd8a-b646b5938526" providerId="ADAL" clId="{22C11377-4BE2-BF47-8D97-9DA6327B2D47}" dt="2022-03-22T09:04:36.438" v="1712" actId="1076"/>
        <pc:sldMkLst>
          <pc:docMk/>
          <pc:sldMk cId="1990516679" sldId="258"/>
        </pc:sldMkLst>
        <pc:spChg chg="del mod">
          <ac:chgData name="Michał Denis" userId="6f406b6a-98c0-4c38-bd8a-b646b5938526" providerId="ADAL" clId="{22C11377-4BE2-BF47-8D97-9DA6327B2D47}" dt="2022-03-22T07:38:29.994" v="1181" actId="478"/>
          <ac:spMkLst>
            <pc:docMk/>
            <pc:sldMk cId="1990516679" sldId="258"/>
            <ac:spMk id="2" creationId="{626046AD-5676-6243-BFAC-5076938C5C43}"/>
          </ac:spMkLst>
        </pc:spChg>
        <pc:spChg chg="mod">
          <ac:chgData name="Michał Denis" userId="6f406b6a-98c0-4c38-bd8a-b646b5938526" providerId="ADAL" clId="{22C11377-4BE2-BF47-8D97-9DA6327B2D47}" dt="2022-03-22T08:37:22.693" v="1513" actId="1076"/>
          <ac:spMkLst>
            <pc:docMk/>
            <pc:sldMk cId="1990516679" sldId="258"/>
            <ac:spMk id="3" creationId="{9BAEE32B-BC64-F34A-B514-09116AB631D4}"/>
          </ac:spMkLst>
        </pc:spChg>
        <pc:spChg chg="add del mod">
          <ac:chgData name="Michał Denis" userId="6f406b6a-98c0-4c38-bd8a-b646b5938526" providerId="ADAL" clId="{22C11377-4BE2-BF47-8D97-9DA6327B2D47}" dt="2022-03-22T06:54:57.082" v="748" actId="478"/>
          <ac:spMkLst>
            <pc:docMk/>
            <pc:sldMk cId="1990516679" sldId="258"/>
            <ac:spMk id="5" creationId="{D70D5E15-09C1-D44C-9D6D-6EDD626C3207}"/>
          </ac:spMkLst>
        </pc:spChg>
        <pc:picChg chg="add mod ord">
          <ac:chgData name="Michał Denis" userId="6f406b6a-98c0-4c38-bd8a-b646b5938526" providerId="ADAL" clId="{22C11377-4BE2-BF47-8D97-9DA6327B2D47}" dt="2022-03-22T08:37:18.011" v="1512" actId="1076"/>
          <ac:picMkLst>
            <pc:docMk/>
            <pc:sldMk cId="1990516679" sldId="258"/>
            <ac:picMk id="4" creationId="{16565DE6-5897-9B44-97D9-E0B19C0E72ED}"/>
          </ac:picMkLst>
        </pc:picChg>
        <pc:picChg chg="add del mod">
          <ac:chgData name="Michał Denis" userId="6f406b6a-98c0-4c38-bd8a-b646b5938526" providerId="ADAL" clId="{22C11377-4BE2-BF47-8D97-9DA6327B2D47}" dt="2022-03-22T06:55:28.406" v="758" actId="478"/>
          <ac:picMkLst>
            <pc:docMk/>
            <pc:sldMk cId="1990516679" sldId="258"/>
            <ac:picMk id="6" creationId="{2D911D96-46D5-1849-8441-4EE7B9223824}"/>
          </ac:picMkLst>
        </pc:picChg>
        <pc:picChg chg="add mod">
          <ac:chgData name="Michał Denis" userId="6f406b6a-98c0-4c38-bd8a-b646b5938526" providerId="ADAL" clId="{22C11377-4BE2-BF47-8D97-9DA6327B2D47}" dt="2022-03-22T08:37:25.290" v="1514" actId="1076"/>
          <ac:picMkLst>
            <pc:docMk/>
            <pc:sldMk cId="1990516679" sldId="258"/>
            <ac:picMk id="7" creationId="{BD55007E-3287-BF40-AC25-4235E2EDF752}"/>
          </ac:picMkLst>
        </pc:picChg>
        <pc:picChg chg="add mod">
          <ac:chgData name="Michał Denis" userId="6f406b6a-98c0-4c38-bd8a-b646b5938526" providerId="ADAL" clId="{22C11377-4BE2-BF47-8D97-9DA6327B2D47}" dt="2022-03-22T09:04:36.438" v="1712" actId="1076"/>
          <ac:picMkLst>
            <pc:docMk/>
            <pc:sldMk cId="1990516679" sldId="258"/>
            <ac:picMk id="8" creationId="{8C012FF3-5B9F-914F-A08C-7ED52A8DA2C4}"/>
          </ac:picMkLst>
        </pc:picChg>
      </pc:sldChg>
      <pc:sldChg chg="addSp modSp new ord">
        <pc:chgData name="Michał Denis" userId="6f406b6a-98c0-4c38-bd8a-b646b5938526" providerId="ADAL" clId="{22C11377-4BE2-BF47-8D97-9DA6327B2D47}" dt="2022-03-22T07:40:42.224" v="1209" actId="1076"/>
        <pc:sldMkLst>
          <pc:docMk/>
          <pc:sldMk cId="1459428748" sldId="259"/>
        </pc:sldMkLst>
        <pc:spChg chg="mod">
          <ac:chgData name="Michał Denis" userId="6f406b6a-98c0-4c38-bd8a-b646b5938526" providerId="ADAL" clId="{22C11377-4BE2-BF47-8D97-9DA6327B2D47}" dt="2022-03-22T06:59:10.950" v="818" actId="20577"/>
          <ac:spMkLst>
            <pc:docMk/>
            <pc:sldMk cId="1459428748" sldId="259"/>
            <ac:spMk id="2" creationId="{EA17ED99-6FD5-5F4F-9A96-32B305396024}"/>
          </ac:spMkLst>
        </pc:spChg>
        <pc:spChg chg="mod">
          <ac:chgData name="Michał Denis" userId="6f406b6a-98c0-4c38-bd8a-b646b5938526" providerId="ADAL" clId="{22C11377-4BE2-BF47-8D97-9DA6327B2D47}" dt="2022-03-22T07:01:41.415" v="1139" actId="20577"/>
          <ac:spMkLst>
            <pc:docMk/>
            <pc:sldMk cId="1459428748" sldId="259"/>
            <ac:spMk id="3" creationId="{45E23ECB-53C6-194D-8C05-A71FCEA11E65}"/>
          </ac:spMkLst>
        </pc:spChg>
        <pc:picChg chg="add mod ord">
          <ac:chgData name="Michał Denis" userId="6f406b6a-98c0-4c38-bd8a-b646b5938526" providerId="ADAL" clId="{22C11377-4BE2-BF47-8D97-9DA6327B2D47}" dt="2022-03-22T07:40:15.640" v="1205" actId="1076"/>
          <ac:picMkLst>
            <pc:docMk/>
            <pc:sldMk cId="1459428748" sldId="259"/>
            <ac:picMk id="4" creationId="{2A3CD41D-5488-BE4A-BF33-164F3ED276F5}"/>
          </ac:picMkLst>
        </pc:picChg>
      </pc:sldChg>
      <pc:sldChg chg="addSp delSp modSp new ord">
        <pc:chgData name="Michał Denis" userId="6f406b6a-98c0-4c38-bd8a-b646b5938526" providerId="ADAL" clId="{22C11377-4BE2-BF47-8D97-9DA6327B2D47}" dt="2022-03-22T08:36:07.588" v="1494" actId="1076"/>
        <pc:sldMkLst>
          <pc:docMk/>
          <pc:sldMk cId="948892138" sldId="260"/>
        </pc:sldMkLst>
        <pc:spChg chg="add del">
          <ac:chgData name="Michał Denis" userId="6f406b6a-98c0-4c38-bd8a-b646b5938526" providerId="ADAL" clId="{22C11377-4BE2-BF47-8D97-9DA6327B2D47}" dt="2022-03-22T08:32:50.545" v="1487" actId="571"/>
          <ac:spMkLst>
            <pc:docMk/>
            <pc:sldMk cId="948892138" sldId="260"/>
            <ac:spMk id="2" creationId="{9E58383E-E9AA-614A-94B1-1938CEA1BB81}"/>
          </ac:spMkLst>
        </pc:spChg>
        <pc:spChg chg="del mod">
          <ac:chgData name="Michał Denis" userId="6f406b6a-98c0-4c38-bd8a-b646b5938526" providerId="ADAL" clId="{22C11377-4BE2-BF47-8D97-9DA6327B2D47}" dt="2022-03-22T08:29:44.624" v="1460" actId="478"/>
          <ac:spMkLst>
            <pc:docMk/>
            <pc:sldMk cId="948892138" sldId="260"/>
            <ac:spMk id="2" creationId="{E9821051-7B5A-2249-B1F8-EB562EE6A42E}"/>
          </ac:spMkLst>
        </pc:spChg>
        <pc:spChg chg="mod">
          <ac:chgData name="Michał Denis" userId="6f406b6a-98c0-4c38-bd8a-b646b5938526" providerId="ADAL" clId="{22C11377-4BE2-BF47-8D97-9DA6327B2D47}" dt="2022-03-22T08:29:37.860" v="1458" actId="1076"/>
          <ac:spMkLst>
            <pc:docMk/>
            <pc:sldMk cId="948892138" sldId="260"/>
            <ac:spMk id="3" creationId="{03E5983A-9D39-504B-96D9-0E7ADE4552AD}"/>
          </ac:spMkLst>
        </pc:spChg>
        <pc:spChg chg="add del">
          <ac:chgData name="Michał Denis" userId="6f406b6a-98c0-4c38-bd8a-b646b5938526" providerId="ADAL" clId="{22C11377-4BE2-BF47-8D97-9DA6327B2D47}" dt="2022-03-22T08:30:53.688" v="1471" actId="22"/>
          <ac:spMkLst>
            <pc:docMk/>
            <pc:sldMk cId="948892138" sldId="260"/>
            <ac:spMk id="7" creationId="{A10C9313-9ED7-C846-B600-0382C90D21A6}"/>
          </ac:spMkLst>
        </pc:spChg>
        <pc:picChg chg="add mod ord">
          <ac:chgData name="Michał Denis" userId="6f406b6a-98c0-4c38-bd8a-b646b5938526" providerId="ADAL" clId="{22C11377-4BE2-BF47-8D97-9DA6327B2D47}" dt="2022-03-22T08:36:07.588" v="1494" actId="1076"/>
          <ac:picMkLst>
            <pc:docMk/>
            <pc:sldMk cId="948892138" sldId="260"/>
            <ac:picMk id="4" creationId="{3073F9C5-3D96-F94B-87BD-48A8E79AC213}"/>
          </ac:picMkLst>
        </pc:picChg>
        <pc:picChg chg="add mod">
          <ac:chgData name="Michał Denis" userId="6f406b6a-98c0-4c38-bd8a-b646b5938526" providerId="ADAL" clId="{22C11377-4BE2-BF47-8D97-9DA6327B2D47}" dt="2022-03-22T08:33:10.749" v="1491" actId="1076"/>
          <ac:picMkLst>
            <pc:docMk/>
            <pc:sldMk cId="948892138" sldId="260"/>
            <ac:picMk id="5" creationId="{3AA90DCD-99C2-C945-9040-F53BBDA6341E}"/>
          </ac:picMkLst>
        </pc:picChg>
        <pc:picChg chg="add mod">
          <ac:chgData name="Michał Denis" userId="6f406b6a-98c0-4c38-bd8a-b646b5938526" providerId="ADAL" clId="{22C11377-4BE2-BF47-8D97-9DA6327B2D47}" dt="2022-03-22T08:33:03.144" v="1489" actId="1440"/>
          <ac:picMkLst>
            <pc:docMk/>
            <pc:sldMk cId="948892138" sldId="260"/>
            <ac:picMk id="8" creationId="{A8EA070A-01F5-A146-80D9-8654E1FC4D05}"/>
          </ac:picMkLst>
        </pc:picChg>
      </pc:sldChg>
      <pc:sldChg chg="addSp delSp modSp new ord">
        <pc:chgData name="Michał Denis" userId="6f406b6a-98c0-4c38-bd8a-b646b5938526" providerId="ADAL" clId="{22C11377-4BE2-BF47-8D97-9DA6327B2D47}" dt="2022-03-22T08:53:05.749" v="1690" actId="14100"/>
        <pc:sldMkLst>
          <pc:docMk/>
          <pc:sldMk cId="385638391" sldId="261"/>
        </pc:sldMkLst>
        <pc:spChg chg="del">
          <ac:chgData name="Michał Denis" userId="6f406b6a-98c0-4c38-bd8a-b646b5938526" providerId="ADAL" clId="{22C11377-4BE2-BF47-8D97-9DA6327B2D47}" dt="2022-03-22T08:52:36.285" v="1684" actId="478"/>
          <ac:spMkLst>
            <pc:docMk/>
            <pc:sldMk cId="385638391" sldId="261"/>
            <ac:spMk id="2" creationId="{12DBBF96-AFD0-8C4D-9776-E6A0D418E5B6}"/>
          </ac:spMkLst>
        </pc:spChg>
        <pc:spChg chg="mod">
          <ac:chgData name="Michał Denis" userId="6f406b6a-98c0-4c38-bd8a-b646b5938526" providerId="ADAL" clId="{22C11377-4BE2-BF47-8D97-9DA6327B2D47}" dt="2022-03-22T08:52:50.623" v="1686" actId="14100"/>
          <ac:spMkLst>
            <pc:docMk/>
            <pc:sldMk cId="385638391" sldId="261"/>
            <ac:spMk id="3" creationId="{A360FB59-C832-E046-9F7D-433217F9E569}"/>
          </ac:spMkLst>
        </pc:spChg>
        <pc:picChg chg="add del mod">
          <ac:chgData name="Michał Denis" userId="6f406b6a-98c0-4c38-bd8a-b646b5938526" providerId="ADAL" clId="{22C11377-4BE2-BF47-8D97-9DA6327B2D47}" dt="2022-03-22T08:50:25.788" v="1667" actId="478"/>
          <ac:picMkLst>
            <pc:docMk/>
            <pc:sldMk cId="385638391" sldId="261"/>
            <ac:picMk id="4" creationId="{6D02B423-F966-B044-A96A-C99FE867C017}"/>
          </ac:picMkLst>
        </pc:picChg>
        <pc:picChg chg="add mod">
          <ac:chgData name="Michał Denis" userId="6f406b6a-98c0-4c38-bd8a-b646b5938526" providerId="ADAL" clId="{22C11377-4BE2-BF47-8D97-9DA6327B2D47}" dt="2022-03-22T08:53:05.749" v="1690" actId="14100"/>
          <ac:picMkLst>
            <pc:docMk/>
            <pc:sldMk cId="385638391" sldId="261"/>
            <ac:picMk id="5" creationId="{D43AB12B-7F70-3E4B-95F0-6E6EA7B1EB8F}"/>
          </ac:picMkLst>
        </pc:picChg>
        <pc:picChg chg="add mod ord">
          <ac:chgData name="Michał Denis" userId="6f406b6a-98c0-4c38-bd8a-b646b5938526" providerId="ADAL" clId="{22C11377-4BE2-BF47-8D97-9DA6327B2D47}" dt="2022-03-22T08:51:49.212" v="1682" actId="1076"/>
          <ac:picMkLst>
            <pc:docMk/>
            <pc:sldMk cId="385638391" sldId="261"/>
            <ac:picMk id="6" creationId="{EA957E4F-AD43-6441-9A29-95F213772978}"/>
          </ac:picMkLst>
        </pc:picChg>
      </pc:sldChg>
      <pc:sldChg chg="addSp delSp modSp new ord">
        <pc:chgData name="Michał Denis" userId="6f406b6a-98c0-4c38-bd8a-b646b5938526" providerId="ADAL" clId="{22C11377-4BE2-BF47-8D97-9DA6327B2D47}" dt="2022-03-22T09:18:19.190" v="2036" actId="478"/>
        <pc:sldMkLst>
          <pc:docMk/>
          <pc:sldMk cId="1732936125" sldId="262"/>
        </pc:sldMkLst>
        <pc:spChg chg="add del mod">
          <ac:chgData name="Michał Denis" userId="6f406b6a-98c0-4c38-bd8a-b646b5938526" providerId="ADAL" clId="{22C11377-4BE2-BF47-8D97-9DA6327B2D47}" dt="2022-03-22T09:18:19.190" v="2036" actId="478"/>
          <ac:spMkLst>
            <pc:docMk/>
            <pc:sldMk cId="1732936125" sldId="262"/>
            <ac:spMk id="2" creationId="{593344EC-6C83-AA44-86FB-6682716DF853}"/>
          </ac:spMkLst>
        </pc:spChg>
        <pc:spChg chg="del mod">
          <ac:chgData name="Michał Denis" userId="6f406b6a-98c0-4c38-bd8a-b646b5938526" providerId="ADAL" clId="{22C11377-4BE2-BF47-8D97-9DA6327B2D47}" dt="2022-03-22T09:03:45.930" v="1700" actId="478"/>
          <ac:spMkLst>
            <pc:docMk/>
            <pc:sldMk cId="1732936125" sldId="262"/>
            <ac:spMk id="2" creationId="{6D2241E2-7516-C44D-A20E-24FF09AE4ECA}"/>
          </ac:spMkLst>
        </pc:spChg>
        <pc:spChg chg="mod">
          <ac:chgData name="Michał Denis" userId="6f406b6a-98c0-4c38-bd8a-b646b5938526" providerId="ADAL" clId="{22C11377-4BE2-BF47-8D97-9DA6327B2D47}" dt="2022-03-22T09:16:33.915" v="2032" actId="1076"/>
          <ac:spMkLst>
            <pc:docMk/>
            <pc:sldMk cId="1732936125" sldId="262"/>
            <ac:spMk id="3" creationId="{96D1086E-F255-2B47-BEB6-32D190EBD779}"/>
          </ac:spMkLst>
        </pc:spChg>
        <pc:picChg chg="add mod ord">
          <ac:chgData name="Michał Denis" userId="6f406b6a-98c0-4c38-bd8a-b646b5938526" providerId="ADAL" clId="{22C11377-4BE2-BF47-8D97-9DA6327B2D47}" dt="2022-03-22T09:16:26.205" v="2030" actId="1076"/>
          <ac:picMkLst>
            <pc:docMk/>
            <pc:sldMk cId="1732936125" sldId="262"/>
            <ac:picMk id="4" creationId="{65C8BEBD-A28A-0149-B74B-E5A9EEA15773}"/>
          </ac:picMkLst>
        </pc:picChg>
        <pc:picChg chg="add mod">
          <ac:chgData name="Michał Denis" userId="6f406b6a-98c0-4c38-bd8a-b646b5938526" providerId="ADAL" clId="{22C11377-4BE2-BF47-8D97-9DA6327B2D47}" dt="2022-03-22T09:18:15.056" v="2035" actId="1076"/>
          <ac:picMkLst>
            <pc:docMk/>
            <pc:sldMk cId="1732936125" sldId="262"/>
            <ac:picMk id="5" creationId="{85E9E67D-A3ED-9840-99DE-C3A99459CFC6}"/>
          </ac:picMkLst>
        </pc:picChg>
      </pc:sldChg>
      <pc:sldChg chg="addSp delSp modSp new">
        <pc:chgData name="Michał Denis" userId="6f406b6a-98c0-4c38-bd8a-b646b5938526" providerId="ADAL" clId="{22C11377-4BE2-BF47-8D97-9DA6327B2D47}" dt="2022-03-22T09:09:33.696" v="1742" actId="1440"/>
        <pc:sldMkLst>
          <pc:docMk/>
          <pc:sldMk cId="401044419" sldId="263"/>
        </pc:sldMkLst>
        <pc:spChg chg="del">
          <ac:chgData name="Michał Denis" userId="6f406b6a-98c0-4c38-bd8a-b646b5938526" providerId="ADAL" clId="{22C11377-4BE2-BF47-8D97-9DA6327B2D47}" dt="2022-03-22T09:08:02.067" v="1714" actId="478"/>
          <ac:spMkLst>
            <pc:docMk/>
            <pc:sldMk cId="401044419" sldId="263"/>
            <ac:spMk id="2" creationId="{12EE1891-D324-0742-A4E4-DFF07ED79206}"/>
          </ac:spMkLst>
        </pc:spChg>
        <pc:spChg chg="mod">
          <ac:chgData name="Michał Denis" userId="6f406b6a-98c0-4c38-bd8a-b646b5938526" providerId="ADAL" clId="{22C11377-4BE2-BF47-8D97-9DA6327B2D47}" dt="2022-03-22T09:08:32.500" v="1723" actId="1076"/>
          <ac:spMkLst>
            <pc:docMk/>
            <pc:sldMk cId="401044419" sldId="263"/>
            <ac:spMk id="3" creationId="{982DA1E1-3BF7-3A4E-BB90-1E0B5164840A}"/>
          </ac:spMkLst>
        </pc:spChg>
        <pc:picChg chg="add mod ord">
          <ac:chgData name="Michał Denis" userId="6f406b6a-98c0-4c38-bd8a-b646b5938526" providerId="ADAL" clId="{22C11377-4BE2-BF47-8D97-9DA6327B2D47}" dt="2022-03-22T09:08:28.535" v="1722" actId="167"/>
          <ac:picMkLst>
            <pc:docMk/>
            <pc:sldMk cId="401044419" sldId="263"/>
            <ac:picMk id="4" creationId="{84C0ED58-8168-C843-9BF6-B1141841F7B7}"/>
          </ac:picMkLst>
        </pc:picChg>
        <pc:picChg chg="add mod">
          <ac:chgData name="Michał Denis" userId="6f406b6a-98c0-4c38-bd8a-b646b5938526" providerId="ADAL" clId="{22C11377-4BE2-BF47-8D97-9DA6327B2D47}" dt="2022-03-22T09:08:58.614" v="1733" actId="1076"/>
          <ac:picMkLst>
            <pc:docMk/>
            <pc:sldMk cId="401044419" sldId="263"/>
            <ac:picMk id="5" creationId="{D433731B-18A4-C942-AE9A-239566267279}"/>
          </ac:picMkLst>
        </pc:picChg>
        <pc:picChg chg="add mod ord">
          <ac:chgData name="Michał Denis" userId="6f406b6a-98c0-4c38-bd8a-b646b5938526" providerId="ADAL" clId="{22C11377-4BE2-BF47-8D97-9DA6327B2D47}" dt="2022-03-22T09:09:33.696" v="1742" actId="1440"/>
          <ac:picMkLst>
            <pc:docMk/>
            <pc:sldMk cId="401044419" sldId="263"/>
            <ac:picMk id="6" creationId="{FA3AF3C5-957B-A740-9C99-7830C1AE4133}"/>
          </ac:picMkLst>
        </pc:picChg>
      </pc:sldChg>
      <pc:sldChg chg="addSp delSp modSp new ord">
        <pc:chgData name="Michał Denis" userId="6f406b6a-98c0-4c38-bd8a-b646b5938526" providerId="ADAL" clId="{22C11377-4BE2-BF47-8D97-9DA6327B2D47}" dt="2022-03-22T09:28:59.815" v="2373" actId="1076"/>
        <pc:sldMkLst>
          <pc:docMk/>
          <pc:sldMk cId="3216935682" sldId="264"/>
        </pc:sldMkLst>
        <pc:spChg chg="del">
          <ac:chgData name="Michał Denis" userId="6f406b6a-98c0-4c38-bd8a-b646b5938526" providerId="ADAL" clId="{22C11377-4BE2-BF47-8D97-9DA6327B2D47}" dt="2022-03-22T09:23:03.644" v="2059" actId="478"/>
          <ac:spMkLst>
            <pc:docMk/>
            <pc:sldMk cId="3216935682" sldId="264"/>
            <ac:spMk id="2" creationId="{0FAAAE89-A7B5-E14D-BF98-931F3D47756C}"/>
          </ac:spMkLst>
        </pc:spChg>
        <pc:spChg chg="del">
          <ac:chgData name="Michał Denis" userId="6f406b6a-98c0-4c38-bd8a-b646b5938526" providerId="ADAL" clId="{22C11377-4BE2-BF47-8D97-9DA6327B2D47}" dt="2022-03-22T09:22:49.201" v="2053" actId="931"/>
          <ac:spMkLst>
            <pc:docMk/>
            <pc:sldMk cId="3216935682" sldId="264"/>
            <ac:spMk id="3" creationId="{AB865E27-AC5C-B74A-A43A-4D1ED51CE10D}"/>
          </ac:spMkLst>
        </pc:spChg>
        <pc:spChg chg="add del mod">
          <ac:chgData name="Michał Denis" userId="6f406b6a-98c0-4c38-bd8a-b646b5938526" providerId="ADAL" clId="{22C11377-4BE2-BF47-8D97-9DA6327B2D47}" dt="2022-03-22T09:23:51.199" v="2062" actId="478"/>
          <ac:spMkLst>
            <pc:docMk/>
            <pc:sldMk cId="3216935682" sldId="264"/>
            <ac:spMk id="6" creationId="{47397E82-B9B2-0E4C-BFFA-EB16CC46A584}"/>
          </ac:spMkLst>
        </pc:spChg>
        <pc:spChg chg="add mod">
          <ac:chgData name="Michał Denis" userId="6f406b6a-98c0-4c38-bd8a-b646b5938526" providerId="ADAL" clId="{22C11377-4BE2-BF47-8D97-9DA6327B2D47}" dt="2022-03-22T09:28:56.054" v="2372" actId="1076"/>
          <ac:spMkLst>
            <pc:docMk/>
            <pc:sldMk cId="3216935682" sldId="264"/>
            <ac:spMk id="8" creationId="{CB1C4832-8EA9-A146-A7A1-BA1BDA74D687}"/>
          </ac:spMkLst>
        </pc:spChg>
        <pc:spChg chg="add mod">
          <ac:chgData name="Michał Denis" userId="6f406b6a-98c0-4c38-bd8a-b646b5938526" providerId="ADAL" clId="{22C11377-4BE2-BF47-8D97-9DA6327B2D47}" dt="2022-03-22T09:28:41.943" v="2367" actId="1076"/>
          <ac:spMkLst>
            <pc:docMk/>
            <pc:sldMk cId="3216935682" sldId="264"/>
            <ac:spMk id="10" creationId="{C3BAE8B7-07D4-5341-B5B6-5CABD9149153}"/>
          </ac:spMkLst>
        </pc:spChg>
        <pc:spChg chg="add mod">
          <ac:chgData name="Michał Denis" userId="6f406b6a-98c0-4c38-bd8a-b646b5938526" providerId="ADAL" clId="{22C11377-4BE2-BF47-8D97-9DA6327B2D47}" dt="2022-03-22T09:28:59.815" v="2373" actId="1076"/>
          <ac:spMkLst>
            <pc:docMk/>
            <pc:sldMk cId="3216935682" sldId="264"/>
            <ac:spMk id="12" creationId="{6F461BE0-9359-954A-BEFB-419E533B6DCF}"/>
          </ac:spMkLst>
        </pc:spChg>
        <pc:picChg chg="add del mod ord">
          <ac:chgData name="Michał Denis" userId="6f406b6a-98c0-4c38-bd8a-b646b5938526" providerId="ADAL" clId="{22C11377-4BE2-BF47-8D97-9DA6327B2D47}" dt="2022-03-22T09:23:08.787" v="2060" actId="478"/>
          <ac:picMkLst>
            <pc:docMk/>
            <pc:sldMk cId="3216935682" sldId="264"/>
            <ac:picMk id="4" creationId="{A8A8ACCD-0B50-A84A-9D9D-C1E4570BC7DF}"/>
          </ac:picMkLst>
        </pc:picChg>
        <pc:picChg chg="add mod ord">
          <ac:chgData name="Michał Denis" userId="6f406b6a-98c0-4c38-bd8a-b646b5938526" providerId="ADAL" clId="{22C11377-4BE2-BF47-8D97-9DA6327B2D47}" dt="2022-03-22T09:28:51.739" v="2371" actId="1076"/>
          <ac:picMkLst>
            <pc:docMk/>
            <pc:sldMk cId="3216935682" sldId="264"/>
            <ac:picMk id="13" creationId="{D3C89DFD-8442-6B46-851D-E1199947267F}"/>
          </ac:picMkLst>
        </pc:picChg>
      </pc:sldChg>
      <pc:sldChg chg="addSp delSp modSp new ord">
        <pc:chgData name="Michał Denis" userId="6f406b6a-98c0-4c38-bd8a-b646b5938526" providerId="ADAL" clId="{22C11377-4BE2-BF47-8D97-9DA6327B2D47}" dt="2022-03-22T09:44:17.201" v="2488" actId="1076"/>
        <pc:sldMkLst>
          <pc:docMk/>
          <pc:sldMk cId="2673613971" sldId="265"/>
        </pc:sldMkLst>
        <pc:spChg chg="del">
          <ac:chgData name="Michał Denis" userId="6f406b6a-98c0-4c38-bd8a-b646b5938526" providerId="ADAL" clId="{22C11377-4BE2-BF47-8D97-9DA6327B2D47}" dt="2022-03-22T09:32:49.437" v="2374" actId="931"/>
          <ac:spMkLst>
            <pc:docMk/>
            <pc:sldMk cId="2673613971" sldId="265"/>
            <ac:spMk id="3" creationId="{05575FB1-4DE2-4C42-8225-BBA4926BC924}"/>
          </ac:spMkLst>
        </pc:spChg>
        <pc:picChg chg="add mod ord">
          <ac:chgData name="Michał Denis" userId="6f406b6a-98c0-4c38-bd8a-b646b5938526" providerId="ADAL" clId="{22C11377-4BE2-BF47-8D97-9DA6327B2D47}" dt="2022-03-22T09:32:56.167" v="2376" actId="14100"/>
          <ac:picMkLst>
            <pc:docMk/>
            <pc:sldMk cId="2673613971" sldId="265"/>
            <ac:picMk id="4" creationId="{F238E049-DB3D-2847-A9B4-384409FA3E86}"/>
          </ac:picMkLst>
        </pc:picChg>
      </pc:sldChg>
      <pc:sldChg chg="addSp delSp modSp new">
        <pc:chgData name="Michał Denis" userId="6f406b6a-98c0-4c38-bd8a-b646b5938526" providerId="ADAL" clId="{22C11377-4BE2-BF47-8D97-9DA6327B2D47}" dt="2022-03-22T09:36:58.715" v="2443" actId="478"/>
        <pc:sldMkLst>
          <pc:docMk/>
          <pc:sldMk cId="3344034072" sldId="266"/>
        </pc:sldMkLst>
        <pc:spChg chg="del">
          <ac:chgData name="Michał Denis" userId="6f406b6a-98c0-4c38-bd8a-b646b5938526" providerId="ADAL" clId="{22C11377-4BE2-BF47-8D97-9DA6327B2D47}" dt="2022-03-22T09:36:58.715" v="2443" actId="478"/>
          <ac:spMkLst>
            <pc:docMk/>
            <pc:sldMk cId="3344034072" sldId="266"/>
            <ac:spMk id="2" creationId="{1B180405-AB88-C345-BB4C-995F4FF19B4C}"/>
          </ac:spMkLst>
        </pc:spChg>
        <pc:spChg chg="mod">
          <ac:chgData name="Michał Denis" userId="6f406b6a-98c0-4c38-bd8a-b646b5938526" providerId="ADAL" clId="{22C11377-4BE2-BF47-8D97-9DA6327B2D47}" dt="2022-03-22T09:36:42.831" v="2440" actId="14100"/>
          <ac:spMkLst>
            <pc:docMk/>
            <pc:sldMk cId="3344034072" sldId="266"/>
            <ac:spMk id="3" creationId="{5A69DB3E-50A3-8D4A-83A4-EFA03CBD244F}"/>
          </ac:spMkLst>
        </pc:spChg>
        <pc:picChg chg="add mod ord">
          <ac:chgData name="Michał Denis" userId="6f406b6a-98c0-4c38-bd8a-b646b5938526" providerId="ADAL" clId="{22C11377-4BE2-BF47-8D97-9DA6327B2D47}" dt="2022-03-22T09:36:08.691" v="2432" actId="167"/>
          <ac:picMkLst>
            <pc:docMk/>
            <pc:sldMk cId="3344034072" sldId="266"/>
            <ac:picMk id="4" creationId="{10225D7F-8E95-A645-91F1-EE444FD8669B}"/>
          </ac:picMkLst>
        </pc:picChg>
        <pc:picChg chg="add mod">
          <ac:chgData name="Michał Denis" userId="6f406b6a-98c0-4c38-bd8a-b646b5938526" providerId="ADAL" clId="{22C11377-4BE2-BF47-8D97-9DA6327B2D47}" dt="2022-03-22T09:36:53.281" v="2442" actId="1440"/>
          <ac:picMkLst>
            <pc:docMk/>
            <pc:sldMk cId="3344034072" sldId="266"/>
            <ac:picMk id="5" creationId="{00BE6E09-F4EB-BA4F-9610-E382DFB81E71}"/>
          </ac:picMkLst>
        </pc:picChg>
      </pc:sldChg>
      <pc:sldChg chg="addSp delSp modSp new">
        <pc:chgData name="Michał Denis" userId="6f406b6a-98c0-4c38-bd8a-b646b5938526" providerId="ADAL" clId="{22C11377-4BE2-BF47-8D97-9DA6327B2D47}" dt="2022-03-22T09:44:08.520" v="2487" actId="1076"/>
        <pc:sldMkLst>
          <pc:docMk/>
          <pc:sldMk cId="1002117709" sldId="267"/>
        </pc:sldMkLst>
        <pc:spChg chg="del">
          <ac:chgData name="Michał Denis" userId="6f406b6a-98c0-4c38-bd8a-b646b5938526" providerId="ADAL" clId="{22C11377-4BE2-BF47-8D97-9DA6327B2D47}" dt="2022-03-22T09:41:43.739" v="2451" actId="478"/>
          <ac:spMkLst>
            <pc:docMk/>
            <pc:sldMk cId="1002117709" sldId="267"/>
            <ac:spMk id="2" creationId="{9675DBF0-3497-5E4D-BED0-7CAE4D0500EC}"/>
          </ac:spMkLst>
        </pc:spChg>
        <pc:spChg chg="del">
          <ac:chgData name="Michał Denis" userId="6f406b6a-98c0-4c38-bd8a-b646b5938526" providerId="ADAL" clId="{22C11377-4BE2-BF47-8D97-9DA6327B2D47}" dt="2022-03-22T09:41:27.290" v="2445" actId="931"/>
          <ac:spMkLst>
            <pc:docMk/>
            <pc:sldMk cId="1002117709" sldId="267"/>
            <ac:spMk id="3" creationId="{AA7776AD-06F5-DB4B-91E6-4462D4A9252D}"/>
          </ac:spMkLst>
        </pc:spChg>
        <pc:spChg chg="add mod">
          <ac:chgData name="Michał Denis" userId="6f406b6a-98c0-4c38-bd8a-b646b5938526" providerId="ADAL" clId="{22C11377-4BE2-BF47-8D97-9DA6327B2D47}" dt="2022-03-22T09:43:59.857" v="2484" actId="1076"/>
          <ac:spMkLst>
            <pc:docMk/>
            <pc:sldMk cId="1002117709" sldId="267"/>
            <ac:spMk id="6" creationId="{FE6F2D5B-4792-3442-8771-3A0DEAC8459B}"/>
          </ac:spMkLst>
        </pc:spChg>
        <pc:picChg chg="add mod ord">
          <ac:chgData name="Michał Denis" userId="6f406b6a-98c0-4c38-bd8a-b646b5938526" providerId="ADAL" clId="{22C11377-4BE2-BF47-8D97-9DA6327B2D47}" dt="2022-03-22T09:44:08.520" v="2487" actId="1076"/>
          <ac:picMkLst>
            <pc:docMk/>
            <pc:sldMk cId="1002117709" sldId="267"/>
            <ac:picMk id="4" creationId="{CBC07D0D-2D7D-BA40-B207-9B69C2CDF000}"/>
          </ac:picMkLst>
        </pc:picChg>
        <pc:picChg chg="add mod">
          <ac:chgData name="Michał Denis" userId="6f406b6a-98c0-4c38-bd8a-b646b5938526" providerId="ADAL" clId="{22C11377-4BE2-BF47-8D97-9DA6327B2D47}" dt="2022-03-22T09:44:03.560" v="2485" actId="14100"/>
          <ac:picMkLst>
            <pc:docMk/>
            <pc:sldMk cId="1002117709" sldId="267"/>
            <ac:picMk id="7" creationId="{DC04CE0A-83D0-804D-94B4-E85FAABC60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BF569-2312-B047-9EE2-A31913DB6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A7F189-D3D8-0642-8389-AC55875C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A5E2FE-3471-9242-B2D9-6AD0A674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60EC24-3231-B141-810A-E42A9F3E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D9166C-C575-5D49-9B53-442705CA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99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0C320-0ECC-0248-A224-60D0B519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241278-7328-8541-8E85-137E56BC6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A867F5-6350-8E48-829D-1AFCA2D0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2A3702-A95E-0345-B65D-CD286467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F0850A-576B-5640-B49F-D447F3E6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20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605C5E5-B4AB-8E47-B2E2-0251D0C02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F16489-E07C-5F4D-B0AD-C6D70608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8CF18F-5FA5-1345-A643-274A4C51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3B2CE4-514B-0648-BFAF-9FFA8DCB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FD1DF6-68BA-5B49-A874-72BF364E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21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F09245-7111-4D42-9156-76B9BE4B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4D56E2-B197-7140-B2DA-C37243BB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D7AB2F-8CFA-EC44-920A-01D3F306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822E83-99A7-254B-8910-F1BFE422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8A4FC7-9BD9-3548-BA05-0C639859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E06D91-4D1E-9644-A5ED-6BAA9E0C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929FF-DDDF-2046-939E-4028885B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553DDB-CDA9-7B46-9DC6-9DF762CA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A6A552-6D9A-FD41-810E-4A0C2D26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EBCA1E-2873-5A43-89DB-5C6E3FCF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9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8AE5F-9CA5-D74D-8691-DFBBBB90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C4BAF3-FE8F-6944-B5F9-22BE00605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809969-1532-D841-AB49-9D3DF854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2D23A8-D695-ED48-986B-E7D4828F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3A7DE9-A160-4E42-888D-DC424AF6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A43A41-1F76-1345-839D-A6874F45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52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24017-0788-3C45-9F39-3D69D470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D18234-FC18-2B4D-820A-4A1BAEA7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D2F090-3D3A-9C4B-9977-09FC40A71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4DF05B-FC2F-004D-9F52-EF66693AC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632B9E-44F1-314E-A6B7-22F0700B5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55E8F5C-4BBD-7B40-A9D3-23631BF1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8B80991-3E95-9545-8EC8-962D6A8B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0E8E7B1-419F-6440-8D78-8B2C7F6D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96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60738-A5C5-0E47-A4E3-890C20B9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5663B39-6C7A-3144-BD96-53A96AE1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53A6F02-0063-274C-9D26-6043CE69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45F725-5E74-DE4E-864C-9DF1C521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5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DC2B4A9-2250-C24E-B6F0-5CE61B4A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41E46E2-6C87-6745-9CF9-F02DB12A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ABEBC0-67EC-3349-B22D-EBB232BC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3E87E-8229-AA42-981A-2E0F6194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5AF596-7D66-FC48-B2CB-7F6853A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7BECAF-82A0-A346-A261-0B66C2BC8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1A2744-47F2-A940-A1CE-6D0EF362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921F0C-C8C0-A942-975B-FCCCD907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58C7D9-B06F-EA42-848E-4D2749CD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9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5C5BB1-5E0C-354F-A2FC-ED104009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B4280BE-DB5A-D847-9713-71E826F15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3B6AEE-5B2F-674B-B823-490F02A5C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2CF80E-A73D-AD43-8163-6DDFA52A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596F40-4CA0-274A-A2FB-788BFA3F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A9679F-074F-BE4D-80FE-D2C7B637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9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142E27E-6FBD-AF43-9D9E-DAD0C531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DBFF43-5600-3F46-BEB1-88853ADC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310DFF-3518-C341-A52A-B4D370137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7F4B-3A95-454C-9909-4FA61F400BC2}" type="datetimeFigureOut">
              <a:rPr lang="pl-PL"/>
              <a:t>22.03.2022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A8FB8F-24CC-ED48-872E-2834F79C6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051B33-FCEF-894F-A0AB-81D8FE3E5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1C66-FE0B-0E4F-BF85-9C2F475F6CC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8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05913AD3-E657-C146-A9D2-E34B865A3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9802B3-1051-6E45-90DB-C57ACDA57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pl-PL"/>
              <a:t>Węgry</a:t>
            </a:r>
          </a:p>
        </p:txBody>
      </p:sp>
    </p:spTree>
    <p:extLst>
      <p:ext uri="{BB962C8B-B14F-4D97-AF65-F5344CB8AC3E}">
        <p14:creationId xmlns:p14="http://schemas.microsoft.com/office/powerpoint/2010/main" val="23903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10225D7F-8E95-A645-91F1-EE444FD8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69DB3E-50A3-8D4A-83A4-EFA03CBD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6834"/>
            <a:ext cx="5645727" cy="4351338"/>
          </a:xfrm>
        </p:spPr>
        <p:txBody>
          <a:bodyPr/>
          <a:lstStyle/>
          <a:p>
            <a:r>
              <a:rPr lang="pl-PL"/>
              <a:t>Najdłuższą rzeką Węgier jest Cisa, mająca 596 km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00BE6E09-F4EB-BA4F-9610-E382DFB8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93" y="987095"/>
            <a:ext cx="6386307" cy="457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03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CBC07D0D-2D7D-BA40-B207-9B69C2CDF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57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E6F2D5B-4792-3442-8771-3A0DEAC8459B}"/>
              </a:ext>
            </a:extLst>
          </p:cNvPr>
          <p:cNvSpPr txBox="1"/>
          <p:nvPr/>
        </p:nvSpPr>
        <p:spPr>
          <a:xfrm>
            <a:off x="680502" y="2420574"/>
            <a:ext cx="108309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Po Londynie, Budapeszt ma najstarszy podziemny system kolejowy w Europie. Linia została otwarta w 1896 w roku.</a:t>
            </a:r>
            <a:endParaRPr lang="pl-PL" sz="2400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DC04CE0A-83D0-804D-94B4-E85FAABC6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8" y="3429000"/>
            <a:ext cx="8541509" cy="337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11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A3AB8-3C1E-A040-A614-C73AA372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238E049-DB3D-2847-A9B4-384409FA3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8757" cy="6858000"/>
          </a:xfrm>
        </p:spPr>
      </p:pic>
    </p:spTree>
    <p:extLst>
      <p:ext uri="{BB962C8B-B14F-4D97-AF65-F5344CB8AC3E}">
        <p14:creationId xmlns:p14="http://schemas.microsoft.com/office/powerpoint/2010/main" val="267361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>
            <a:extLst>
              <a:ext uri="{FF2B5EF4-FFF2-40B4-BE49-F238E27FC236}">
                <a16:creationId xmlns:a16="http://schemas.microsoft.com/office/drawing/2014/main" id="{D3A2EA59-34A6-FC41-A9E5-591347405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378CE-668F-754A-B01C-1F6F589C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724" y="716614"/>
            <a:ext cx="5021742" cy="7298085"/>
          </a:xfrm>
        </p:spPr>
        <p:txBody>
          <a:bodyPr/>
          <a:lstStyle/>
          <a:p>
            <a:r>
              <a:rPr lang="pl-PL"/>
              <a:t>Republika Węgier jest republiką parlamentarną o powierzchni           93 030 km². Sąsiaduje ze Słowacją, Słowenią, Horwacją, Serbią, Rumunią, Ukrainą i Austrią. Nie ma dostępu do morza. Stolicą państwa jest Budapeszt. W 2021 roku liczba ludności wyniosła </a:t>
            </a:r>
            <a:r>
              <a:rPr lang="pl-PL" b="0" i="0">
                <a:solidFill>
                  <a:srgbClr val="202122"/>
                </a:solidFill>
                <a:effectLst/>
                <a:latin typeface="-apple-system"/>
              </a:rPr>
              <a:t>9 728 337 mieszkańców, co dało 104 osoby/km². Językiem urzędowym jest węgierski.</a:t>
            </a:r>
          </a:p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47815E8-E521-344D-939D-2B0886FF5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18" y="0"/>
            <a:ext cx="73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6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16565DE6-5897-9B44-97D9-E0B19C0E7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EE32B-BC64-F34A-B514-09116AB6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39277"/>
            <a:ext cx="11463710" cy="4351338"/>
          </a:xfrm>
        </p:spPr>
        <p:txBody>
          <a:bodyPr/>
          <a:lstStyle/>
          <a:p>
            <a:r>
              <a:rPr lang="pl-PL"/>
              <a:t>Obecnym prezydentem Węgier jest János Áder, a premierem </a:t>
            </a:r>
            <a:r>
              <a:rPr lang="pl-PL" b="0" i="0">
                <a:solidFill>
                  <a:srgbClr val="202124"/>
                </a:solidFill>
                <a:effectLst/>
                <a:latin typeface="Google Sans"/>
              </a:rPr>
              <a:t>Viktor Orbán     </a:t>
            </a:r>
            <a:endParaRPr lang="pl-PL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BD55007E-3287-BF40-AC25-4235E2ED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1" y="94408"/>
            <a:ext cx="3285452" cy="396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8C012FF3-5B9F-914F-A08C-7ED52A8DA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4" y="88462"/>
            <a:ext cx="3171490" cy="396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51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3073F9C5-3D96-F94B-87BD-48A8E79A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E5983A-9D39-504B-96D9-0E7ADE455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19" y="2387957"/>
            <a:ext cx="10515600" cy="4351338"/>
          </a:xfrm>
        </p:spPr>
        <p:txBody>
          <a:bodyPr/>
          <a:lstStyle/>
          <a:p>
            <a:r>
              <a:rPr lang="pl-PL"/>
              <a:t>Słynna na całym świecie kostka rubika została wymyślona przez węgierskiego inżyniera, Ernó Rubika. Obecnie zajmuje się on rozwojem branży gier video.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AA90DCD-99C2-C945-9040-F53BBDA63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5" y="3701616"/>
            <a:ext cx="2765093" cy="2852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A8EA070A-01F5-A146-80D9-8654E1FC4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12" y="3701616"/>
            <a:ext cx="2367288" cy="31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89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EA957E4F-AD43-6441-9A29-95F21377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92467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60FB59-C832-E046-9F7D-433217F9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50" y="2313468"/>
            <a:ext cx="4917309" cy="3829840"/>
          </a:xfrm>
        </p:spPr>
        <p:txBody>
          <a:bodyPr/>
          <a:lstStyle/>
          <a:p>
            <a:r>
              <a:rPr lang="pl-PL"/>
              <a:t>Węgry są krajem mononarodowym, Węgrzy przewarzają znacznie nad innymi narodowościami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43AB12B-7F70-3E4B-95F0-6E6EA7B1E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-27087"/>
            <a:ext cx="7485529" cy="68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65C8BEBD-A28A-0149-B74B-E5A9EEA1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57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D1086E-F255-2B47-BEB6-32D190EB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4" y="2310576"/>
            <a:ext cx="6554014" cy="4351338"/>
          </a:xfrm>
        </p:spPr>
        <p:txBody>
          <a:bodyPr/>
          <a:lstStyle/>
          <a:p>
            <a:r>
              <a:rPr lang="pl-PL" b="1" i="0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Gulasz (gulyás)</a:t>
            </a:r>
            <a:r>
              <a:rPr lang="pl-PL" b="0" i="0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 to narodowa potrawa Węgier, którą w wersji tradycyjnej można nadal spróbować w wielu restauracjach zwanego wówczas bográcsgulyás. Jego polską adaptacją jest leczo.</a:t>
            </a:r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5E9E67D-A3ED-9840-99DE-C3A99459C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439876"/>
            <a:ext cx="5725199" cy="572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93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84C0ED58-8168-C843-9BF6-B1141841F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2DA1E1-3BF7-3A4E-BB90-1E0B5164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8" y="2506662"/>
            <a:ext cx="10515600" cy="4351338"/>
          </a:xfrm>
        </p:spPr>
        <p:txBody>
          <a:bodyPr/>
          <a:lstStyle/>
          <a:p>
            <a:r>
              <a:rPr lang="pl-PL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Ferenc Puskás – węgierski piłkarz i trener piłkarski, zwany przez rodaków Puskás Öcsi. Wicemistrz świata 1954 i złoty medalista Igrzysk Olimpijskich 1952. Jeden z najwybitniejszych piłkarzy w historii piłki nożnej.</a:t>
            </a:r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433731B-18A4-C942-AE9A-23956626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92" y="3665830"/>
            <a:ext cx="5198035" cy="311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FA3AF3C5-957B-A740-9C99-7830C1AE4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46" y="268941"/>
            <a:ext cx="2075388" cy="263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4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3">
            <a:extLst>
              <a:ext uri="{FF2B5EF4-FFF2-40B4-BE49-F238E27FC236}">
                <a16:creationId xmlns:a16="http://schemas.microsoft.com/office/drawing/2014/main" id="{D3C89DFD-8442-6B46-851D-E11999472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92000" cy="686082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B1C4832-8EA9-A146-A7A1-BA1BDA74D687}"/>
              </a:ext>
            </a:extLst>
          </p:cNvPr>
          <p:cNvSpPr txBox="1"/>
          <p:nvPr/>
        </p:nvSpPr>
        <p:spPr>
          <a:xfrm>
            <a:off x="5045703" y="524956"/>
            <a:ext cx="6093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b="1"/>
              <a:t>SIŁA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3BAE8B7-07D4-5341-B5B6-5CABD9149153}"/>
              </a:ext>
            </a:extLst>
          </p:cNvPr>
          <p:cNvSpPr txBox="1"/>
          <p:nvPr/>
        </p:nvSpPr>
        <p:spPr>
          <a:xfrm>
            <a:off x="4446697" y="2765868"/>
            <a:ext cx="6093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b="1"/>
              <a:t>WIARA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F461BE0-9359-954A-BEFB-419E533B6DCF}"/>
              </a:ext>
            </a:extLst>
          </p:cNvPr>
          <p:cNvSpPr txBox="1"/>
          <p:nvPr/>
        </p:nvSpPr>
        <p:spPr>
          <a:xfrm>
            <a:off x="4153309" y="4998603"/>
            <a:ext cx="6093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b="1"/>
              <a:t>NADZIEJA</a:t>
            </a:r>
          </a:p>
        </p:txBody>
      </p:sp>
    </p:spTree>
    <p:extLst>
      <p:ext uri="{BB962C8B-B14F-4D97-AF65-F5344CB8AC3E}">
        <p14:creationId xmlns:p14="http://schemas.microsoft.com/office/powerpoint/2010/main" val="321693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2A3CD41D-5488-BE4A-BF33-164F3ED27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25" y="3509265"/>
            <a:ext cx="5939949" cy="334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A17ED99-6FD5-5F4F-9A96-32B30539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Polak i Węgier, dwa bratanki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23ECB-53C6-194D-8C05-A71FCEA1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Wspólna historia i dobre stosunki obydwu narodów mocno zakorzeniły się w naszych kulturach, stąd wzieło się przysłowie, często używane aż do dziś. Od 2007 roku, dzień23 marca został okrzyknięty dniem przyjaźni Polsko-Węgierskiej. </a:t>
            </a:r>
          </a:p>
        </p:txBody>
      </p:sp>
    </p:spTree>
    <p:extLst>
      <p:ext uri="{BB962C8B-B14F-4D97-AF65-F5344CB8AC3E}">
        <p14:creationId xmlns:p14="http://schemas.microsoft.com/office/powerpoint/2010/main" val="14594287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EF26AF433C384EB7886E7969F69628" ma:contentTypeVersion="11" ma:contentTypeDescription="Utwórz nowy dokument." ma:contentTypeScope="" ma:versionID="8616a60445f3cf7ea0714ad2b47b9c74">
  <xsd:schema xmlns:xsd="http://www.w3.org/2001/XMLSchema" xmlns:xs="http://www.w3.org/2001/XMLSchema" xmlns:p="http://schemas.microsoft.com/office/2006/metadata/properties" xmlns:ns2="3000689c-127e-4d9c-8a3c-6470cc039888" targetNamespace="http://schemas.microsoft.com/office/2006/metadata/properties" ma:root="true" ma:fieldsID="43a5e3fdf5399be0b290f85a5b7d2b3e" ns2:_="">
    <xsd:import namespace="3000689c-127e-4d9c-8a3c-6470cc03988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0689c-127e-4d9c-8a3c-6470cc03988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000689c-127e-4d9c-8a3c-6470cc039888" xsi:nil="true"/>
  </documentManagement>
</p:properties>
</file>

<file path=customXml/itemProps1.xml><?xml version="1.0" encoding="utf-8"?>
<ds:datastoreItem xmlns:ds="http://schemas.openxmlformats.org/officeDocument/2006/customXml" ds:itemID="{38AA0ADE-50CB-4826-BEAD-FD407655B6CA}"/>
</file>

<file path=customXml/itemProps2.xml><?xml version="1.0" encoding="utf-8"?>
<ds:datastoreItem xmlns:ds="http://schemas.openxmlformats.org/officeDocument/2006/customXml" ds:itemID="{35346F34-3E30-4E53-8105-34280938D5CB}"/>
</file>

<file path=customXml/itemProps3.xml><?xml version="1.0" encoding="utf-8"?>
<ds:datastoreItem xmlns:ds="http://schemas.openxmlformats.org/officeDocument/2006/customXml" ds:itemID="{FD385A41-A81B-4DD1-BAE4-103E4DD8F8A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Węgry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Polak i Węgier, dwa bratanki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Michał Denis</dc:creator>
  <cp:lastModifiedBy>Michał Denis</cp:lastModifiedBy>
  <cp:revision>16</cp:revision>
  <dcterms:created xsi:type="dcterms:W3CDTF">2022-03-22T06:23:25Z</dcterms:created>
  <dcterms:modified xsi:type="dcterms:W3CDTF">2022-03-22T09:44:18Z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0x01010037EF26AF433C384EB7886E7969F69628</vt:lpwstr>
  </property>
  <property fmtid="{D5CDD505-2E9C-101B-9397-08002B2CF9AE}" pid="3" name="Order">
    <vt:r8>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